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D0C11C-F410-47F9-B901-0D4CF3586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8C0091-48AB-4342-988E-EA4F1269A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52C252-4986-41CD-A6FD-505E85D1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02E7F9-F9BF-4104-9323-41C003D9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35AE90-CEFC-4EE6-B7C5-DA0181AE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883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842B0-88E7-42A8-9615-E0D95496C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27798D-8455-4CB8-996C-A3A32C30B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5893F6-E492-46A9-B50C-A35CCA4BD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53BC7F-91B7-43FD-A3A4-D66171E67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69B5F4-E3B9-4FD4-BE2B-8E9CDA9A1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114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175759-0B83-4832-8B72-769E187B54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B7B9C7-6CFF-4D63-BBEF-0B23C7953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011DEE-99D4-4106-83A4-EAAA6C632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2BBEE3-1E89-470A-85F5-6EB0E6B73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E5F6A3-E8FA-46B7-974D-3CA890FC0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005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8D6455-8043-42E9-98CD-044B68E9C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CBC3E4-E329-41F7-8A29-34EA5CE03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6C6D85-9AFD-4D63-B314-A7747BB03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F0ED5F-A97A-41A4-B89F-FB650D5A2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2B9725-1FF5-40FD-9229-F2356977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535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BBD64-96C6-46FD-BB86-C32E499F6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DF08EA-E7DA-4C2A-9C23-066FF9690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4921C0-F430-407D-9EE8-36CE243F4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FFA9E6-1468-473B-BEA5-E3811083A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6F3009-9EE4-4C5B-8166-D60394BF8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993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19B81-04DE-42FC-9570-B53AA0929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4F360D-0324-42E5-BB42-6080C3C581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8F35FB-2531-48BD-BABC-484A94948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647737-F9A8-4EC7-929E-82072952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4D0C6E5-69EC-4C82-A67C-0979FA9E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5A2A6F-90A4-4190-BB91-EA279D3C2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10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81019-60A3-4050-B446-21C1D40E0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B6F31F-FACC-495A-952F-7B80181C74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E129D0-84DB-417F-A7FB-4D70E0D02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641F749-CD35-4A66-AC47-2366B2A86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DE2A2F-A4AE-4FE2-9615-D3E2A2B5A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674836D-33B4-4FF7-B2A7-D6180A872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97C4D58-E44C-41C0-B910-EC354D4D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A83284F-FFF4-46EC-A933-FB2BB5EB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771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818FFC-6F96-4550-B277-3156D203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193F36-A8B3-44F6-892A-256B01DD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BA004C-8447-466E-95BF-A4C75FDF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F87F3B7-9B4C-4C25-9BD9-6135DD4E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504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C63C2AA-80AE-4BA6-B487-954DF573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911183-7CF9-4AF1-B6EA-1F5DB6E1B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5FF3F48-673B-47E5-B535-C772FF3E6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091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B8E627-738F-4BC3-995B-BF44022A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EE1436-A63A-4E52-8D6E-CD00209CE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CBE7AE-47C7-4DE7-9631-2FC8D4EBD9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1098AB-8089-4F04-B492-97A604E9D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92A726-9282-4D58-BBAA-7CC5D242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AF32F8-E773-4776-A213-F7C40A72B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58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69CFED-F089-403D-88F4-22AC389DF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339E80-49CC-48B3-AD1B-0F0B926E77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0C41C9-E7C7-4FBF-98DD-C4E7D09A6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D2E1A-C3B1-493F-8F57-CB2918FE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772970-F9CF-4FC0-88F4-EE0E9A396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65BF30-84E7-4FBE-BDAD-3F322DBB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58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AA5298-4154-4332-BBBA-BA7FFF6C0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7C6F7F9-4E79-42A0-896E-0FCD6E015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4B1F32-281B-43DD-B9CC-873AA3079F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1E5CC-D400-4021-B956-119EF3D111F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C8AB7B-DCF8-4574-8E6F-C0F9873B2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9D0333-7E1E-4195-9331-9A1BCEDB3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02561-3612-4403-9D0E-0B93E10B64A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981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FD06E-C87C-434C-92AA-62662A2E31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es-MX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Final Project </a:t>
            </a:r>
            <a:r>
              <a:rPr lang="es-MX" sz="8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Unit</a:t>
            </a:r>
            <a:r>
              <a:rPr lang="es-MX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 2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471E063-3AD2-47B1-957A-B605ED135369}"/>
              </a:ext>
            </a:extLst>
          </p:cNvPr>
          <p:cNvSpPr txBox="1"/>
          <p:nvPr/>
        </p:nvSpPr>
        <p:spPr>
          <a:xfrm>
            <a:off x="1070610" y="4012704"/>
            <a:ext cx="9989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Karina Guadalupe Clemente Gomez</a:t>
            </a:r>
          </a:p>
        </p:txBody>
      </p:sp>
    </p:spTree>
    <p:extLst>
      <p:ext uri="{BB962C8B-B14F-4D97-AF65-F5344CB8AC3E}">
        <p14:creationId xmlns:p14="http://schemas.microsoft.com/office/powerpoint/2010/main" val="103517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38BAB256-B2D9-4DF7-B62B-4671C85E07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2565" t="14293" r="33677" b="9667"/>
          <a:stretch/>
        </p:blipFill>
        <p:spPr>
          <a:xfrm>
            <a:off x="422910" y="181325"/>
            <a:ext cx="5120639" cy="648792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3B78C43-E429-40BF-8B2C-F2902769A8C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2626" t="14834" r="33623" b="6166"/>
          <a:stretch/>
        </p:blipFill>
        <p:spPr>
          <a:xfrm>
            <a:off x="6648452" y="213016"/>
            <a:ext cx="4903470" cy="6456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94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Modern Love Caps</vt:lpstr>
      <vt:lpstr>Tema de Office</vt:lpstr>
      <vt:lpstr>Final Project Unit 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Project Unit 2</dc:title>
  <dc:creator>Karina Gomez</dc:creator>
  <cp:lastModifiedBy>Karina Gomez</cp:lastModifiedBy>
  <cp:revision>1</cp:revision>
  <dcterms:created xsi:type="dcterms:W3CDTF">2021-05-17T23:04:55Z</dcterms:created>
  <dcterms:modified xsi:type="dcterms:W3CDTF">2021-05-17T23:05:17Z</dcterms:modified>
</cp:coreProperties>
</file>