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61" r:id="rId6"/>
    <p:sldId id="259" r:id="rId7"/>
    <p:sldId id="260" r:id="rId8"/>
    <p:sldId id="263" r:id="rId9"/>
  </p:sldIdLst>
  <p:sldSz cx="9144000" cy="5143500" type="screen16x9"/>
  <p:notesSz cx="6858000" cy="9144000"/>
  <p:embeddedFontLst>
    <p:embeddedFont>
      <p:font typeface="Catamaran Thin" panose="020B0604020202020204" charset="0"/>
      <p:bold r:id="rId11"/>
    </p:embeddedFont>
    <p:embeddedFont>
      <p:font typeface="Didact Gothic" panose="020B0604020202020204" charset="0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B262895-3D80-4569-BF05-6A5BCC01FE91}">
  <a:tblStyle styleId="{FB262895-3D80-4569-BF05-6A5BCC01FE9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99483E2-BB66-41EC-B0D5-F5BAB6F94C11}" styleName="Table_1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CF3"/>
          </a:solidFill>
        </a:fill>
      </a:tcStyle>
    </a:wholeTbl>
    <a:band1H>
      <a:tcTxStyle/>
      <a:tcStyle>
        <a:tcBdr/>
        <a:fill>
          <a:solidFill>
            <a:srgbClr val="CBD7E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D7E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5EB2FC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5EB2FC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841C43F-238F-4F58-8469-89F8746A9487}" styleName="Table_2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DEFE6"/>
          </a:solidFill>
        </a:fill>
      </a:tcStyle>
    </a:wholeTbl>
    <a:band1H>
      <a:tcTxStyle/>
      <a:tcStyle>
        <a:tcBdr/>
        <a:fill>
          <a:solidFill>
            <a:srgbClr val="FADE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ADE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949E7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949E7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605D464-F48A-4C2C-9F0B-828A627860E6}" styleName="Table_3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0ED"/>
          </a:solidFill>
        </a:fill>
      </a:tcStyle>
    </a:wholeTbl>
    <a:band1H>
      <a:tcTxStyle/>
      <a:tcStyle>
        <a:tcBdr/>
        <a:fill>
          <a:solidFill>
            <a:srgbClr val="CADFD8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FD8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69E78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69E78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BB3FFF2-EE73-4064-8DF5-2042076E7401}" styleName="Table_4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4E7E7"/>
          </a:solidFill>
        </a:fill>
      </a:tcStyle>
    </a:wholeTbl>
    <a:band1H>
      <a:tcTxStyle/>
      <a:tcStyle>
        <a:tcBdr/>
        <a:fill>
          <a:solidFill>
            <a:srgbClr val="E8CCC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8CCC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CBD2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CBD2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1444F7F-7BDD-42EE-8B56-66197BFA935D}" styleName="Table_5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7E8"/>
          </a:solidFill>
        </a:fill>
      </a:tcStyle>
    </a:wholeTbl>
    <a:band1H>
      <a:tcTxStyle/>
      <a:tcStyle>
        <a:tcBdr/>
        <a:fill>
          <a:solidFill>
            <a:srgbClr val="CECBC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ECBC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C3A3B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EC3A3B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E461B5C-5359-4295-9BF9-90B302D7A7EB}" styleName="Table_6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FF3E9"/>
          </a:solidFill>
        </a:fill>
      </a:tcStyle>
    </a:wholeTbl>
    <a:band1H>
      <a:tcTxStyle/>
      <a:tcStyle>
        <a:tcBdr/>
        <a:fill>
          <a:solidFill>
            <a:srgbClr val="DEE7D0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EE7D0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869FB2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869FB2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869FB2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869FB2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4957853-73B8-46FE-9E94-67A53A4F6D1A}" styleName="Table_7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5" name="Google Shape;25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6" name="Google Shape;25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7" name="Google Shape;2567;gb2db8589e5_0_5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8" name="Google Shape;2568;gb2db8589e5_0_5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4" name="Google Shape;2594;gb2db8589e5_0_4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5" name="Google Shape;2595;gb2db8589e5_0_4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4" name="Google Shape;2594;gb2db8589e5_0_4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5" name="Google Shape;2595;gb2db8589e5_0_4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8403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4" name="Google Shape;2594;gb2db8589e5_0_4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5" name="Google Shape;2595;gb2db8589e5_0_4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9962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5" name="Google Shape;2605;gb2db8589e5_0_5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6" name="Google Shape;2606;gb2db8589e5_0_5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gb2db8589e5_0_14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7" name="Google Shape;2617;gb2db8589e5_0_14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4" name="Google Shape;2594;gb2db8589e5_0_4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5" name="Google Shape;2595;gb2db8589e5_0_4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9035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"/>
          <p:cNvSpPr/>
          <p:nvPr/>
        </p:nvSpPr>
        <p:spPr>
          <a:xfrm>
            <a:off x="8585853" y="4080728"/>
            <a:ext cx="532535" cy="638458"/>
          </a:xfrm>
          <a:custGeom>
            <a:avLst/>
            <a:gdLst/>
            <a:ahLst/>
            <a:cxnLst/>
            <a:rect l="l" t="t" r="r" b="b"/>
            <a:pathLst>
              <a:path w="16586" h="19885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694"/>
                  <a:pt x="16586" y="12764"/>
                </a:cubicBezTo>
                <a:lnTo>
                  <a:pt x="16586" y="7109"/>
                </a:lnTo>
                <a:cubicBezTo>
                  <a:pt x="16586" y="3180"/>
                  <a:pt x="13395" y="1"/>
                  <a:pt x="946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8585853" y="3164043"/>
            <a:ext cx="532535" cy="638458"/>
          </a:xfrm>
          <a:custGeom>
            <a:avLst/>
            <a:gdLst/>
            <a:ahLst/>
            <a:cxnLst/>
            <a:rect l="l" t="t" r="r" b="b"/>
            <a:pathLst>
              <a:path w="16586" h="19885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705"/>
                  <a:pt x="16586" y="12776"/>
                </a:cubicBezTo>
                <a:lnTo>
                  <a:pt x="16586" y="7121"/>
                </a:lnTo>
                <a:cubicBezTo>
                  <a:pt x="16586" y="3192"/>
                  <a:pt x="13395" y="1"/>
                  <a:pt x="946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8585853" y="2247743"/>
            <a:ext cx="532535" cy="638426"/>
          </a:xfrm>
          <a:custGeom>
            <a:avLst/>
            <a:gdLst/>
            <a:ahLst/>
            <a:cxnLst/>
            <a:rect l="l" t="t" r="r" b="b"/>
            <a:pathLst>
              <a:path w="16586" h="19884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693"/>
                  <a:pt x="16586" y="12764"/>
                </a:cubicBezTo>
                <a:lnTo>
                  <a:pt x="16586" y="7109"/>
                </a:lnTo>
                <a:cubicBezTo>
                  <a:pt x="16586" y="3180"/>
                  <a:pt x="13395" y="1"/>
                  <a:pt x="946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8585853" y="1331057"/>
            <a:ext cx="532535" cy="638426"/>
          </a:xfrm>
          <a:custGeom>
            <a:avLst/>
            <a:gdLst/>
            <a:ahLst/>
            <a:cxnLst/>
            <a:rect l="l" t="t" r="r" b="b"/>
            <a:pathLst>
              <a:path w="16586" h="19884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705"/>
                  <a:pt x="16586" y="12776"/>
                </a:cubicBezTo>
                <a:lnTo>
                  <a:pt x="16586" y="7120"/>
                </a:lnTo>
                <a:cubicBezTo>
                  <a:pt x="16586" y="3191"/>
                  <a:pt x="13395" y="1"/>
                  <a:pt x="946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8585853" y="414757"/>
            <a:ext cx="532535" cy="638426"/>
          </a:xfrm>
          <a:custGeom>
            <a:avLst/>
            <a:gdLst/>
            <a:ahLst/>
            <a:cxnLst/>
            <a:rect l="l" t="t" r="r" b="b"/>
            <a:pathLst>
              <a:path w="16586" h="19884" extrusionOk="0">
                <a:moveTo>
                  <a:pt x="0" y="0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693"/>
                  <a:pt x="16586" y="12764"/>
                </a:cubicBezTo>
                <a:lnTo>
                  <a:pt x="16586" y="7108"/>
                </a:lnTo>
                <a:cubicBezTo>
                  <a:pt x="16586" y="3179"/>
                  <a:pt x="13395" y="0"/>
                  <a:pt x="946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" name="Google Shape;32;p2"/>
          <p:cNvGrpSpPr/>
          <p:nvPr/>
        </p:nvGrpSpPr>
        <p:grpSpPr>
          <a:xfrm>
            <a:off x="-59509" y="784790"/>
            <a:ext cx="328396" cy="3862147"/>
            <a:chOff x="-135709" y="784790"/>
            <a:chExt cx="328396" cy="3862147"/>
          </a:xfrm>
        </p:grpSpPr>
        <p:sp>
          <p:nvSpPr>
            <p:cNvPr id="33" name="Google Shape;33;p2"/>
            <p:cNvSpPr/>
            <p:nvPr/>
          </p:nvSpPr>
          <p:spPr>
            <a:xfrm>
              <a:off x="-135709" y="784790"/>
              <a:ext cx="328396" cy="180476"/>
            </a:xfrm>
            <a:custGeom>
              <a:avLst/>
              <a:gdLst/>
              <a:ahLst/>
              <a:cxnLst/>
              <a:rect l="l" t="t" r="r" b="b"/>
              <a:pathLst>
                <a:path w="10228" h="5621" extrusionOk="0">
                  <a:moveTo>
                    <a:pt x="0" y="1"/>
                  </a:moveTo>
                  <a:lnTo>
                    <a:pt x="0" y="5620"/>
                  </a:lnTo>
                  <a:lnTo>
                    <a:pt x="7418" y="5620"/>
                  </a:lnTo>
                  <a:cubicBezTo>
                    <a:pt x="8966" y="5620"/>
                    <a:pt x="10216" y="4370"/>
                    <a:pt x="10228" y="2822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-135709" y="1193832"/>
              <a:ext cx="328396" cy="180444"/>
            </a:xfrm>
            <a:custGeom>
              <a:avLst/>
              <a:gdLst/>
              <a:ahLst/>
              <a:cxnLst/>
              <a:rect l="l" t="t" r="r" b="b"/>
              <a:pathLst>
                <a:path w="10228" h="5620" extrusionOk="0">
                  <a:moveTo>
                    <a:pt x="0" y="0"/>
                  </a:moveTo>
                  <a:lnTo>
                    <a:pt x="0" y="5620"/>
                  </a:lnTo>
                  <a:lnTo>
                    <a:pt x="7418" y="5620"/>
                  </a:lnTo>
                  <a:cubicBezTo>
                    <a:pt x="8966" y="5620"/>
                    <a:pt x="10216" y="4370"/>
                    <a:pt x="10228" y="2822"/>
                  </a:cubicBezTo>
                  <a:cubicBezTo>
                    <a:pt x="10228" y="1250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-135709" y="1602843"/>
              <a:ext cx="328396" cy="180476"/>
            </a:xfrm>
            <a:custGeom>
              <a:avLst/>
              <a:gdLst/>
              <a:ahLst/>
              <a:cxnLst/>
              <a:rect l="l" t="t" r="r" b="b"/>
              <a:pathLst>
                <a:path w="10228" h="5621" extrusionOk="0">
                  <a:moveTo>
                    <a:pt x="0" y="1"/>
                  </a:moveTo>
                  <a:lnTo>
                    <a:pt x="0" y="5621"/>
                  </a:lnTo>
                  <a:lnTo>
                    <a:pt x="7418" y="5621"/>
                  </a:lnTo>
                  <a:cubicBezTo>
                    <a:pt x="8966" y="5621"/>
                    <a:pt x="10216" y="4370"/>
                    <a:pt x="10228" y="2823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-135709" y="2011885"/>
              <a:ext cx="328396" cy="180476"/>
            </a:xfrm>
            <a:custGeom>
              <a:avLst/>
              <a:gdLst/>
              <a:ahLst/>
              <a:cxnLst/>
              <a:rect l="l" t="t" r="r" b="b"/>
              <a:pathLst>
                <a:path w="10228" h="5621" extrusionOk="0">
                  <a:moveTo>
                    <a:pt x="0" y="0"/>
                  </a:moveTo>
                  <a:lnTo>
                    <a:pt x="0" y="5620"/>
                  </a:lnTo>
                  <a:lnTo>
                    <a:pt x="7418" y="5620"/>
                  </a:lnTo>
                  <a:cubicBezTo>
                    <a:pt x="8966" y="5620"/>
                    <a:pt x="10216" y="4370"/>
                    <a:pt x="10228" y="2822"/>
                  </a:cubicBezTo>
                  <a:cubicBezTo>
                    <a:pt x="10228" y="1251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-135709" y="2421666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9"/>
                  </a:lnTo>
                  <a:lnTo>
                    <a:pt x="7418" y="5609"/>
                  </a:lnTo>
                  <a:cubicBezTo>
                    <a:pt x="8966" y="5609"/>
                    <a:pt x="10216" y="4347"/>
                    <a:pt x="10228" y="2811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-135709" y="2830709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46"/>
                    <a:pt x="10228" y="2810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-135709" y="3239751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0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46"/>
                    <a:pt x="10228" y="2810"/>
                  </a:cubicBezTo>
                  <a:cubicBezTo>
                    <a:pt x="10228" y="1250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-135709" y="3648761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9"/>
                  </a:lnTo>
                  <a:lnTo>
                    <a:pt x="7418" y="5609"/>
                  </a:lnTo>
                  <a:cubicBezTo>
                    <a:pt x="8966" y="5609"/>
                    <a:pt x="10216" y="4359"/>
                    <a:pt x="10228" y="2811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-135709" y="4057804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58"/>
                    <a:pt x="10228" y="2810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-135709" y="4466846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0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58"/>
                    <a:pt x="10228" y="2810"/>
                  </a:cubicBezTo>
                  <a:cubicBezTo>
                    <a:pt x="10228" y="1250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" name="Google Shape;43;p2"/>
          <p:cNvSpPr/>
          <p:nvPr/>
        </p:nvSpPr>
        <p:spPr>
          <a:xfrm>
            <a:off x="176210" y="216722"/>
            <a:ext cx="8474036" cy="4703620"/>
          </a:xfrm>
          <a:custGeom>
            <a:avLst/>
            <a:gdLst/>
            <a:ahLst/>
            <a:cxnLst/>
            <a:rect l="l" t="t" r="r" b="b"/>
            <a:pathLst>
              <a:path w="263927" h="146496" extrusionOk="0">
                <a:moveTo>
                  <a:pt x="3680" y="1"/>
                </a:moveTo>
                <a:cubicBezTo>
                  <a:pt x="1644" y="108"/>
                  <a:pt x="1" y="1763"/>
                  <a:pt x="1" y="3787"/>
                </a:cubicBezTo>
                <a:lnTo>
                  <a:pt x="1" y="15777"/>
                </a:lnTo>
                <a:cubicBezTo>
                  <a:pt x="287" y="15717"/>
                  <a:pt x="572" y="15693"/>
                  <a:pt x="858" y="15693"/>
                </a:cubicBezTo>
                <a:cubicBezTo>
                  <a:pt x="899" y="15692"/>
                  <a:pt x="941" y="15692"/>
                  <a:pt x="982" y="15692"/>
                </a:cubicBezTo>
                <a:cubicBezTo>
                  <a:pt x="3560" y="15692"/>
                  <a:pt x="5764" y="17878"/>
                  <a:pt x="5799" y="20468"/>
                </a:cubicBezTo>
                <a:cubicBezTo>
                  <a:pt x="5823" y="23147"/>
                  <a:pt x="3656" y="25325"/>
                  <a:pt x="977" y="25325"/>
                </a:cubicBezTo>
                <a:cubicBezTo>
                  <a:pt x="644" y="25325"/>
                  <a:pt x="322" y="25302"/>
                  <a:pt x="1" y="25230"/>
                </a:cubicBezTo>
                <a:lnTo>
                  <a:pt x="1" y="28504"/>
                </a:lnTo>
                <a:cubicBezTo>
                  <a:pt x="287" y="28445"/>
                  <a:pt x="572" y="28409"/>
                  <a:pt x="858" y="28409"/>
                </a:cubicBezTo>
                <a:cubicBezTo>
                  <a:pt x="893" y="28408"/>
                  <a:pt x="928" y="28408"/>
                  <a:pt x="962" y="28408"/>
                </a:cubicBezTo>
                <a:cubicBezTo>
                  <a:pt x="3549" y="28408"/>
                  <a:pt x="5764" y="30587"/>
                  <a:pt x="5799" y="33184"/>
                </a:cubicBezTo>
                <a:cubicBezTo>
                  <a:pt x="5823" y="35862"/>
                  <a:pt x="3656" y="38053"/>
                  <a:pt x="977" y="38053"/>
                </a:cubicBezTo>
                <a:cubicBezTo>
                  <a:pt x="644" y="38053"/>
                  <a:pt x="322" y="38029"/>
                  <a:pt x="1" y="37946"/>
                </a:cubicBezTo>
                <a:lnTo>
                  <a:pt x="1" y="41220"/>
                </a:lnTo>
                <a:cubicBezTo>
                  <a:pt x="287" y="41161"/>
                  <a:pt x="572" y="41137"/>
                  <a:pt x="858" y="41137"/>
                </a:cubicBezTo>
                <a:cubicBezTo>
                  <a:pt x="893" y="41136"/>
                  <a:pt x="928" y="41136"/>
                  <a:pt x="962" y="41136"/>
                </a:cubicBezTo>
                <a:cubicBezTo>
                  <a:pt x="3549" y="41136"/>
                  <a:pt x="5764" y="43315"/>
                  <a:pt x="5799" y="45911"/>
                </a:cubicBezTo>
                <a:cubicBezTo>
                  <a:pt x="5823" y="48590"/>
                  <a:pt x="3656" y="50781"/>
                  <a:pt x="977" y="50781"/>
                </a:cubicBezTo>
                <a:cubicBezTo>
                  <a:pt x="644" y="50781"/>
                  <a:pt x="322" y="50745"/>
                  <a:pt x="1" y="50674"/>
                </a:cubicBezTo>
                <a:lnTo>
                  <a:pt x="1" y="53948"/>
                </a:lnTo>
                <a:cubicBezTo>
                  <a:pt x="287" y="53888"/>
                  <a:pt x="572" y="53865"/>
                  <a:pt x="858" y="53865"/>
                </a:cubicBezTo>
                <a:cubicBezTo>
                  <a:pt x="893" y="53864"/>
                  <a:pt x="928" y="53863"/>
                  <a:pt x="962" y="53863"/>
                </a:cubicBezTo>
                <a:cubicBezTo>
                  <a:pt x="3549" y="53863"/>
                  <a:pt x="5764" y="56043"/>
                  <a:pt x="5799" y="58639"/>
                </a:cubicBezTo>
                <a:cubicBezTo>
                  <a:pt x="5823" y="61318"/>
                  <a:pt x="3656" y="63509"/>
                  <a:pt x="977" y="63509"/>
                </a:cubicBezTo>
                <a:cubicBezTo>
                  <a:pt x="644" y="63509"/>
                  <a:pt x="322" y="63473"/>
                  <a:pt x="1" y="63402"/>
                </a:cubicBezTo>
                <a:lnTo>
                  <a:pt x="1" y="66676"/>
                </a:lnTo>
                <a:cubicBezTo>
                  <a:pt x="287" y="66616"/>
                  <a:pt x="572" y="66592"/>
                  <a:pt x="858" y="66592"/>
                </a:cubicBezTo>
                <a:cubicBezTo>
                  <a:pt x="893" y="66592"/>
                  <a:pt x="928" y="66591"/>
                  <a:pt x="962" y="66591"/>
                </a:cubicBezTo>
                <a:cubicBezTo>
                  <a:pt x="3549" y="66591"/>
                  <a:pt x="5764" y="68770"/>
                  <a:pt x="5799" y="71367"/>
                </a:cubicBezTo>
                <a:cubicBezTo>
                  <a:pt x="5823" y="74046"/>
                  <a:pt x="3656" y="76225"/>
                  <a:pt x="977" y="76225"/>
                </a:cubicBezTo>
                <a:cubicBezTo>
                  <a:pt x="644" y="76225"/>
                  <a:pt x="322" y="76201"/>
                  <a:pt x="1" y="76129"/>
                </a:cubicBezTo>
                <a:lnTo>
                  <a:pt x="1" y="79403"/>
                </a:lnTo>
                <a:cubicBezTo>
                  <a:pt x="287" y="79344"/>
                  <a:pt x="572" y="79308"/>
                  <a:pt x="858" y="79308"/>
                </a:cubicBezTo>
                <a:cubicBezTo>
                  <a:pt x="893" y="79307"/>
                  <a:pt x="928" y="79307"/>
                  <a:pt x="962" y="79307"/>
                </a:cubicBezTo>
                <a:cubicBezTo>
                  <a:pt x="3549" y="79307"/>
                  <a:pt x="5764" y="81486"/>
                  <a:pt x="5799" y="84095"/>
                </a:cubicBezTo>
                <a:cubicBezTo>
                  <a:pt x="5823" y="86773"/>
                  <a:pt x="3656" y="88952"/>
                  <a:pt x="977" y="88952"/>
                </a:cubicBezTo>
                <a:cubicBezTo>
                  <a:pt x="644" y="88952"/>
                  <a:pt x="322" y="88928"/>
                  <a:pt x="1" y="88857"/>
                </a:cubicBezTo>
                <a:lnTo>
                  <a:pt x="1" y="92131"/>
                </a:lnTo>
                <a:cubicBezTo>
                  <a:pt x="287" y="92072"/>
                  <a:pt x="572" y="92036"/>
                  <a:pt x="858" y="92036"/>
                </a:cubicBezTo>
                <a:cubicBezTo>
                  <a:pt x="893" y="92035"/>
                  <a:pt x="928" y="92035"/>
                  <a:pt x="962" y="92035"/>
                </a:cubicBezTo>
                <a:cubicBezTo>
                  <a:pt x="3549" y="92035"/>
                  <a:pt x="5764" y="94214"/>
                  <a:pt x="5799" y="96810"/>
                </a:cubicBezTo>
                <a:cubicBezTo>
                  <a:pt x="5823" y="99489"/>
                  <a:pt x="3656" y="101680"/>
                  <a:pt x="977" y="101680"/>
                </a:cubicBezTo>
                <a:cubicBezTo>
                  <a:pt x="644" y="101680"/>
                  <a:pt x="322" y="101656"/>
                  <a:pt x="1" y="101573"/>
                </a:cubicBezTo>
                <a:lnTo>
                  <a:pt x="1" y="104847"/>
                </a:lnTo>
                <a:cubicBezTo>
                  <a:pt x="287" y="104788"/>
                  <a:pt x="572" y="104764"/>
                  <a:pt x="858" y="104764"/>
                </a:cubicBezTo>
                <a:cubicBezTo>
                  <a:pt x="893" y="104763"/>
                  <a:pt x="928" y="104763"/>
                  <a:pt x="962" y="104763"/>
                </a:cubicBezTo>
                <a:cubicBezTo>
                  <a:pt x="3549" y="104763"/>
                  <a:pt x="5764" y="106942"/>
                  <a:pt x="5799" y="109538"/>
                </a:cubicBezTo>
                <a:cubicBezTo>
                  <a:pt x="5823" y="112217"/>
                  <a:pt x="3656" y="114408"/>
                  <a:pt x="977" y="114408"/>
                </a:cubicBezTo>
                <a:cubicBezTo>
                  <a:pt x="644" y="114408"/>
                  <a:pt x="322" y="114372"/>
                  <a:pt x="1" y="114301"/>
                </a:cubicBezTo>
                <a:lnTo>
                  <a:pt x="1" y="117575"/>
                </a:lnTo>
                <a:cubicBezTo>
                  <a:pt x="287" y="117515"/>
                  <a:pt x="572" y="117491"/>
                  <a:pt x="858" y="117491"/>
                </a:cubicBezTo>
                <a:cubicBezTo>
                  <a:pt x="893" y="117491"/>
                  <a:pt x="928" y="117490"/>
                  <a:pt x="962" y="117490"/>
                </a:cubicBezTo>
                <a:cubicBezTo>
                  <a:pt x="3549" y="117490"/>
                  <a:pt x="5764" y="119669"/>
                  <a:pt x="5799" y="122266"/>
                </a:cubicBezTo>
                <a:cubicBezTo>
                  <a:pt x="5823" y="124945"/>
                  <a:pt x="3656" y="127124"/>
                  <a:pt x="977" y="127124"/>
                </a:cubicBezTo>
                <a:cubicBezTo>
                  <a:pt x="644" y="127124"/>
                  <a:pt x="322" y="127100"/>
                  <a:pt x="1" y="127028"/>
                </a:cubicBezTo>
                <a:lnTo>
                  <a:pt x="1" y="130303"/>
                </a:lnTo>
                <a:cubicBezTo>
                  <a:pt x="287" y="130243"/>
                  <a:pt x="572" y="130207"/>
                  <a:pt x="858" y="130207"/>
                </a:cubicBezTo>
                <a:cubicBezTo>
                  <a:pt x="893" y="130207"/>
                  <a:pt x="928" y="130206"/>
                  <a:pt x="962" y="130206"/>
                </a:cubicBezTo>
                <a:cubicBezTo>
                  <a:pt x="3549" y="130206"/>
                  <a:pt x="5764" y="132385"/>
                  <a:pt x="5799" y="134994"/>
                </a:cubicBezTo>
                <a:cubicBezTo>
                  <a:pt x="5823" y="137673"/>
                  <a:pt x="3656" y="139851"/>
                  <a:pt x="977" y="139851"/>
                </a:cubicBezTo>
                <a:cubicBezTo>
                  <a:pt x="644" y="139851"/>
                  <a:pt x="322" y="139828"/>
                  <a:pt x="1" y="139756"/>
                </a:cubicBezTo>
                <a:lnTo>
                  <a:pt x="1" y="142816"/>
                </a:lnTo>
                <a:cubicBezTo>
                  <a:pt x="1" y="144840"/>
                  <a:pt x="1644" y="146495"/>
                  <a:pt x="3680" y="146495"/>
                </a:cubicBezTo>
                <a:lnTo>
                  <a:pt x="260248" y="146495"/>
                </a:lnTo>
                <a:cubicBezTo>
                  <a:pt x="262272" y="146495"/>
                  <a:pt x="263927" y="144852"/>
                  <a:pt x="263927" y="142816"/>
                </a:cubicBezTo>
                <a:lnTo>
                  <a:pt x="263927" y="3680"/>
                </a:lnTo>
                <a:cubicBezTo>
                  <a:pt x="263927" y="1656"/>
                  <a:pt x="262284" y="1"/>
                  <a:pt x="26024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114300" dist="7620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 txBox="1">
            <a:spLocks noGrp="1"/>
          </p:cNvSpPr>
          <p:nvPr>
            <p:ph type="ctrTitle"/>
          </p:nvPr>
        </p:nvSpPr>
        <p:spPr>
          <a:xfrm>
            <a:off x="720000" y="1670288"/>
            <a:ext cx="4883100" cy="146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45" name="Google Shape;45;p2"/>
          <p:cNvSpPr txBox="1">
            <a:spLocks noGrp="1"/>
          </p:cNvSpPr>
          <p:nvPr>
            <p:ph type="subTitle" idx="1"/>
          </p:nvPr>
        </p:nvSpPr>
        <p:spPr>
          <a:xfrm>
            <a:off x="720000" y="3058300"/>
            <a:ext cx="4883100" cy="41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6" name="Google Shape;46;p2"/>
          <p:cNvSpPr txBox="1"/>
          <p:nvPr/>
        </p:nvSpPr>
        <p:spPr>
          <a:xfrm>
            <a:off x="8652025" y="1478938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01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47" name="Google Shape;47;p2"/>
          <p:cNvSpPr txBox="1"/>
          <p:nvPr/>
        </p:nvSpPr>
        <p:spPr>
          <a:xfrm>
            <a:off x="8652025" y="23952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02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48" name="Google Shape;48;p2"/>
          <p:cNvSpPr txBox="1"/>
          <p:nvPr/>
        </p:nvSpPr>
        <p:spPr>
          <a:xfrm>
            <a:off x="8652025" y="33119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03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49" name="Google Shape;49;p2"/>
          <p:cNvSpPr txBox="1"/>
          <p:nvPr/>
        </p:nvSpPr>
        <p:spPr>
          <a:xfrm>
            <a:off x="8652025" y="422827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04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50" name="Google Shape;50;p2"/>
          <p:cNvSpPr/>
          <p:nvPr/>
        </p:nvSpPr>
        <p:spPr>
          <a:xfrm rot="-5400000">
            <a:off x="8769288" y="584962"/>
            <a:ext cx="165675" cy="259901"/>
          </a:xfrm>
          <a:custGeom>
            <a:avLst/>
            <a:gdLst/>
            <a:ahLst/>
            <a:cxnLst/>
            <a:rect l="l" t="t" r="r" b="b"/>
            <a:pathLst>
              <a:path w="7478" h="13062" extrusionOk="0">
                <a:moveTo>
                  <a:pt x="1" y="0"/>
                </a:moveTo>
                <a:lnTo>
                  <a:pt x="1" y="13061"/>
                </a:lnTo>
                <a:lnTo>
                  <a:pt x="7478" y="6525"/>
                </a:lnTo>
                <a:lnTo>
                  <a:pt x="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"/>
          <p:cNvSpPr/>
          <p:nvPr/>
        </p:nvSpPr>
        <p:spPr>
          <a:xfrm>
            <a:off x="6653484" y="3349461"/>
            <a:ext cx="1768064" cy="1389613"/>
          </a:xfrm>
          <a:custGeom>
            <a:avLst/>
            <a:gdLst/>
            <a:ahLst/>
            <a:cxnLst/>
            <a:rect l="l" t="t" r="r" b="b"/>
            <a:pathLst>
              <a:path w="55067" h="43280" extrusionOk="0">
                <a:moveTo>
                  <a:pt x="0" y="0"/>
                </a:moveTo>
                <a:lnTo>
                  <a:pt x="0" y="43279"/>
                </a:lnTo>
                <a:lnTo>
                  <a:pt x="55067" y="43279"/>
                </a:lnTo>
                <a:lnTo>
                  <a:pt x="5506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" name="Google Shape;52;p2"/>
          <p:cNvGrpSpPr/>
          <p:nvPr/>
        </p:nvGrpSpPr>
        <p:grpSpPr>
          <a:xfrm>
            <a:off x="6535363" y="3556934"/>
            <a:ext cx="396454" cy="872114"/>
            <a:chOff x="6535363" y="3556934"/>
            <a:chExt cx="396454" cy="872114"/>
          </a:xfrm>
        </p:grpSpPr>
        <p:sp>
          <p:nvSpPr>
            <p:cNvPr id="53" name="Google Shape;53;p2"/>
            <p:cNvSpPr/>
            <p:nvPr/>
          </p:nvSpPr>
          <p:spPr>
            <a:xfrm>
              <a:off x="6871745" y="3556934"/>
              <a:ext cx="60073" cy="57890"/>
            </a:xfrm>
            <a:custGeom>
              <a:avLst/>
              <a:gdLst/>
              <a:ahLst/>
              <a:cxnLst/>
              <a:rect l="l" t="t" r="r" b="b"/>
              <a:pathLst>
                <a:path w="1871" h="1803" extrusionOk="0">
                  <a:moveTo>
                    <a:pt x="924" y="1"/>
                  </a:moveTo>
                  <a:cubicBezTo>
                    <a:pt x="462" y="1"/>
                    <a:pt x="59" y="360"/>
                    <a:pt x="37" y="849"/>
                  </a:cubicBezTo>
                  <a:cubicBezTo>
                    <a:pt x="1" y="1337"/>
                    <a:pt x="382" y="1765"/>
                    <a:pt x="882" y="1801"/>
                  </a:cubicBezTo>
                  <a:cubicBezTo>
                    <a:pt x="897" y="1802"/>
                    <a:pt x="912" y="1802"/>
                    <a:pt x="927" y="1802"/>
                  </a:cubicBezTo>
                  <a:cubicBezTo>
                    <a:pt x="1418" y="1802"/>
                    <a:pt x="1811" y="1429"/>
                    <a:pt x="1834" y="944"/>
                  </a:cubicBezTo>
                  <a:cubicBezTo>
                    <a:pt x="1870" y="456"/>
                    <a:pt x="1489" y="27"/>
                    <a:pt x="989" y="3"/>
                  </a:cubicBezTo>
                  <a:cubicBezTo>
                    <a:pt x="967" y="2"/>
                    <a:pt x="945" y="1"/>
                    <a:pt x="9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6871745" y="3760362"/>
              <a:ext cx="60073" cy="57858"/>
            </a:xfrm>
            <a:custGeom>
              <a:avLst/>
              <a:gdLst/>
              <a:ahLst/>
              <a:cxnLst/>
              <a:rect l="l" t="t" r="r" b="b"/>
              <a:pathLst>
                <a:path w="1871" h="1802" extrusionOk="0">
                  <a:moveTo>
                    <a:pt x="944" y="0"/>
                  </a:moveTo>
                  <a:cubicBezTo>
                    <a:pt x="474" y="0"/>
                    <a:pt x="60" y="362"/>
                    <a:pt x="37" y="847"/>
                  </a:cubicBezTo>
                  <a:cubicBezTo>
                    <a:pt x="1" y="1347"/>
                    <a:pt x="382" y="1775"/>
                    <a:pt x="882" y="1799"/>
                  </a:cubicBezTo>
                  <a:cubicBezTo>
                    <a:pt x="904" y="1801"/>
                    <a:pt x="925" y="1801"/>
                    <a:pt x="946" y="1801"/>
                  </a:cubicBezTo>
                  <a:cubicBezTo>
                    <a:pt x="1428" y="1801"/>
                    <a:pt x="1812" y="1421"/>
                    <a:pt x="1834" y="954"/>
                  </a:cubicBezTo>
                  <a:cubicBezTo>
                    <a:pt x="1870" y="466"/>
                    <a:pt x="1477" y="25"/>
                    <a:pt x="989" y="1"/>
                  </a:cubicBezTo>
                  <a:cubicBezTo>
                    <a:pt x="974" y="1"/>
                    <a:pt x="959" y="0"/>
                    <a:pt x="9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871745" y="3964079"/>
              <a:ext cx="60073" cy="57858"/>
            </a:xfrm>
            <a:custGeom>
              <a:avLst/>
              <a:gdLst/>
              <a:ahLst/>
              <a:cxnLst/>
              <a:rect l="l" t="t" r="r" b="b"/>
              <a:pathLst>
                <a:path w="1871" h="1802" extrusionOk="0">
                  <a:moveTo>
                    <a:pt x="924" y="0"/>
                  </a:moveTo>
                  <a:cubicBezTo>
                    <a:pt x="462" y="0"/>
                    <a:pt x="59" y="359"/>
                    <a:pt x="37" y="848"/>
                  </a:cubicBezTo>
                  <a:cubicBezTo>
                    <a:pt x="1" y="1336"/>
                    <a:pt x="382" y="1765"/>
                    <a:pt x="882" y="1800"/>
                  </a:cubicBezTo>
                  <a:cubicBezTo>
                    <a:pt x="897" y="1801"/>
                    <a:pt x="912" y="1801"/>
                    <a:pt x="927" y="1801"/>
                  </a:cubicBezTo>
                  <a:cubicBezTo>
                    <a:pt x="1418" y="1801"/>
                    <a:pt x="1811" y="1429"/>
                    <a:pt x="1834" y="955"/>
                  </a:cubicBezTo>
                  <a:cubicBezTo>
                    <a:pt x="1870" y="455"/>
                    <a:pt x="1489" y="26"/>
                    <a:pt x="989" y="2"/>
                  </a:cubicBezTo>
                  <a:cubicBezTo>
                    <a:pt x="967" y="1"/>
                    <a:pt x="945" y="0"/>
                    <a:pt x="9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6871745" y="4167474"/>
              <a:ext cx="60073" cy="57858"/>
            </a:xfrm>
            <a:custGeom>
              <a:avLst/>
              <a:gdLst/>
              <a:ahLst/>
              <a:cxnLst/>
              <a:rect l="l" t="t" r="r" b="b"/>
              <a:pathLst>
                <a:path w="1871" h="1802" extrusionOk="0">
                  <a:moveTo>
                    <a:pt x="944" y="0"/>
                  </a:moveTo>
                  <a:cubicBezTo>
                    <a:pt x="474" y="0"/>
                    <a:pt x="60" y="362"/>
                    <a:pt x="37" y="847"/>
                  </a:cubicBezTo>
                  <a:cubicBezTo>
                    <a:pt x="1" y="1347"/>
                    <a:pt x="382" y="1776"/>
                    <a:pt x="882" y="1799"/>
                  </a:cubicBezTo>
                  <a:cubicBezTo>
                    <a:pt x="904" y="1801"/>
                    <a:pt x="925" y="1802"/>
                    <a:pt x="946" y="1802"/>
                  </a:cubicBezTo>
                  <a:cubicBezTo>
                    <a:pt x="1428" y="1802"/>
                    <a:pt x="1812" y="1421"/>
                    <a:pt x="1834" y="954"/>
                  </a:cubicBezTo>
                  <a:cubicBezTo>
                    <a:pt x="1870" y="466"/>
                    <a:pt x="1489" y="37"/>
                    <a:pt x="989" y="2"/>
                  </a:cubicBezTo>
                  <a:cubicBezTo>
                    <a:pt x="974" y="1"/>
                    <a:pt x="959" y="0"/>
                    <a:pt x="9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6871745" y="4371191"/>
              <a:ext cx="60073" cy="57858"/>
            </a:xfrm>
            <a:custGeom>
              <a:avLst/>
              <a:gdLst/>
              <a:ahLst/>
              <a:cxnLst/>
              <a:rect l="l" t="t" r="r" b="b"/>
              <a:pathLst>
                <a:path w="1871" h="1802" extrusionOk="0">
                  <a:moveTo>
                    <a:pt x="924" y="0"/>
                  </a:moveTo>
                  <a:cubicBezTo>
                    <a:pt x="462" y="0"/>
                    <a:pt x="59" y="359"/>
                    <a:pt x="37" y="848"/>
                  </a:cubicBezTo>
                  <a:cubicBezTo>
                    <a:pt x="1" y="1336"/>
                    <a:pt x="382" y="1765"/>
                    <a:pt x="882" y="1800"/>
                  </a:cubicBezTo>
                  <a:cubicBezTo>
                    <a:pt x="897" y="1801"/>
                    <a:pt x="912" y="1801"/>
                    <a:pt x="927" y="1801"/>
                  </a:cubicBezTo>
                  <a:cubicBezTo>
                    <a:pt x="1418" y="1801"/>
                    <a:pt x="1811" y="1429"/>
                    <a:pt x="1834" y="955"/>
                  </a:cubicBezTo>
                  <a:cubicBezTo>
                    <a:pt x="1870" y="455"/>
                    <a:pt x="1489" y="26"/>
                    <a:pt x="989" y="3"/>
                  </a:cubicBezTo>
                  <a:cubicBezTo>
                    <a:pt x="967" y="1"/>
                    <a:pt x="945" y="0"/>
                    <a:pt x="9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6703570" y="3556934"/>
              <a:ext cx="60041" cy="57890"/>
            </a:xfrm>
            <a:custGeom>
              <a:avLst/>
              <a:gdLst/>
              <a:ahLst/>
              <a:cxnLst/>
              <a:rect l="l" t="t" r="r" b="b"/>
              <a:pathLst>
                <a:path w="1870" h="1803" extrusionOk="0">
                  <a:moveTo>
                    <a:pt x="923" y="1"/>
                  </a:moveTo>
                  <a:cubicBezTo>
                    <a:pt x="462" y="1"/>
                    <a:pt x="59" y="360"/>
                    <a:pt x="36" y="849"/>
                  </a:cubicBezTo>
                  <a:cubicBezTo>
                    <a:pt x="0" y="1337"/>
                    <a:pt x="381" y="1765"/>
                    <a:pt x="881" y="1801"/>
                  </a:cubicBezTo>
                  <a:cubicBezTo>
                    <a:pt x="896" y="1802"/>
                    <a:pt x="911" y="1802"/>
                    <a:pt x="927" y="1802"/>
                  </a:cubicBezTo>
                  <a:cubicBezTo>
                    <a:pt x="1418" y="1802"/>
                    <a:pt x="1811" y="1429"/>
                    <a:pt x="1834" y="944"/>
                  </a:cubicBezTo>
                  <a:cubicBezTo>
                    <a:pt x="1869" y="456"/>
                    <a:pt x="1488" y="27"/>
                    <a:pt x="988" y="3"/>
                  </a:cubicBezTo>
                  <a:cubicBezTo>
                    <a:pt x="966" y="2"/>
                    <a:pt x="945" y="1"/>
                    <a:pt x="9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6703570" y="3760362"/>
              <a:ext cx="60041" cy="57858"/>
            </a:xfrm>
            <a:custGeom>
              <a:avLst/>
              <a:gdLst/>
              <a:ahLst/>
              <a:cxnLst/>
              <a:rect l="l" t="t" r="r" b="b"/>
              <a:pathLst>
                <a:path w="1870" h="1802" extrusionOk="0">
                  <a:moveTo>
                    <a:pt x="944" y="0"/>
                  </a:moveTo>
                  <a:cubicBezTo>
                    <a:pt x="474" y="0"/>
                    <a:pt x="59" y="362"/>
                    <a:pt x="36" y="847"/>
                  </a:cubicBezTo>
                  <a:cubicBezTo>
                    <a:pt x="0" y="1347"/>
                    <a:pt x="381" y="1775"/>
                    <a:pt x="881" y="1799"/>
                  </a:cubicBezTo>
                  <a:cubicBezTo>
                    <a:pt x="903" y="1801"/>
                    <a:pt x="924" y="1801"/>
                    <a:pt x="946" y="1801"/>
                  </a:cubicBezTo>
                  <a:cubicBezTo>
                    <a:pt x="1428" y="1801"/>
                    <a:pt x="1811" y="1421"/>
                    <a:pt x="1834" y="954"/>
                  </a:cubicBezTo>
                  <a:cubicBezTo>
                    <a:pt x="1869" y="466"/>
                    <a:pt x="1488" y="37"/>
                    <a:pt x="988" y="1"/>
                  </a:cubicBezTo>
                  <a:cubicBezTo>
                    <a:pt x="973" y="1"/>
                    <a:pt x="958" y="0"/>
                    <a:pt x="9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6703570" y="3964079"/>
              <a:ext cx="60041" cy="57858"/>
            </a:xfrm>
            <a:custGeom>
              <a:avLst/>
              <a:gdLst/>
              <a:ahLst/>
              <a:cxnLst/>
              <a:rect l="l" t="t" r="r" b="b"/>
              <a:pathLst>
                <a:path w="1870" h="1802" extrusionOk="0">
                  <a:moveTo>
                    <a:pt x="923" y="0"/>
                  </a:moveTo>
                  <a:cubicBezTo>
                    <a:pt x="462" y="0"/>
                    <a:pt x="59" y="359"/>
                    <a:pt x="36" y="848"/>
                  </a:cubicBezTo>
                  <a:cubicBezTo>
                    <a:pt x="0" y="1336"/>
                    <a:pt x="381" y="1765"/>
                    <a:pt x="881" y="1800"/>
                  </a:cubicBezTo>
                  <a:cubicBezTo>
                    <a:pt x="896" y="1801"/>
                    <a:pt x="912" y="1801"/>
                    <a:pt x="927" y="1801"/>
                  </a:cubicBezTo>
                  <a:cubicBezTo>
                    <a:pt x="1418" y="1801"/>
                    <a:pt x="1811" y="1429"/>
                    <a:pt x="1834" y="955"/>
                  </a:cubicBezTo>
                  <a:cubicBezTo>
                    <a:pt x="1869" y="455"/>
                    <a:pt x="1488" y="26"/>
                    <a:pt x="988" y="2"/>
                  </a:cubicBezTo>
                  <a:cubicBezTo>
                    <a:pt x="966" y="1"/>
                    <a:pt x="945" y="0"/>
                    <a:pt x="9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6703570" y="4167474"/>
              <a:ext cx="60041" cy="57858"/>
            </a:xfrm>
            <a:custGeom>
              <a:avLst/>
              <a:gdLst/>
              <a:ahLst/>
              <a:cxnLst/>
              <a:rect l="l" t="t" r="r" b="b"/>
              <a:pathLst>
                <a:path w="1870" h="1802" extrusionOk="0">
                  <a:moveTo>
                    <a:pt x="944" y="0"/>
                  </a:moveTo>
                  <a:cubicBezTo>
                    <a:pt x="474" y="0"/>
                    <a:pt x="59" y="362"/>
                    <a:pt x="36" y="847"/>
                  </a:cubicBezTo>
                  <a:cubicBezTo>
                    <a:pt x="0" y="1347"/>
                    <a:pt x="381" y="1776"/>
                    <a:pt x="881" y="1799"/>
                  </a:cubicBezTo>
                  <a:cubicBezTo>
                    <a:pt x="903" y="1801"/>
                    <a:pt x="924" y="1802"/>
                    <a:pt x="946" y="1802"/>
                  </a:cubicBezTo>
                  <a:cubicBezTo>
                    <a:pt x="1428" y="1802"/>
                    <a:pt x="1811" y="1421"/>
                    <a:pt x="1834" y="954"/>
                  </a:cubicBezTo>
                  <a:cubicBezTo>
                    <a:pt x="1869" y="466"/>
                    <a:pt x="1488" y="37"/>
                    <a:pt x="988" y="2"/>
                  </a:cubicBezTo>
                  <a:cubicBezTo>
                    <a:pt x="973" y="1"/>
                    <a:pt x="958" y="0"/>
                    <a:pt x="9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6703570" y="4371191"/>
              <a:ext cx="60041" cy="57858"/>
            </a:xfrm>
            <a:custGeom>
              <a:avLst/>
              <a:gdLst/>
              <a:ahLst/>
              <a:cxnLst/>
              <a:rect l="l" t="t" r="r" b="b"/>
              <a:pathLst>
                <a:path w="1870" h="1802" extrusionOk="0">
                  <a:moveTo>
                    <a:pt x="923" y="0"/>
                  </a:moveTo>
                  <a:cubicBezTo>
                    <a:pt x="462" y="0"/>
                    <a:pt x="59" y="359"/>
                    <a:pt x="36" y="848"/>
                  </a:cubicBezTo>
                  <a:cubicBezTo>
                    <a:pt x="0" y="1336"/>
                    <a:pt x="381" y="1765"/>
                    <a:pt x="881" y="1800"/>
                  </a:cubicBezTo>
                  <a:cubicBezTo>
                    <a:pt x="896" y="1801"/>
                    <a:pt x="912" y="1801"/>
                    <a:pt x="927" y="1801"/>
                  </a:cubicBezTo>
                  <a:cubicBezTo>
                    <a:pt x="1418" y="1801"/>
                    <a:pt x="1811" y="1429"/>
                    <a:pt x="1834" y="955"/>
                  </a:cubicBezTo>
                  <a:cubicBezTo>
                    <a:pt x="1869" y="455"/>
                    <a:pt x="1488" y="26"/>
                    <a:pt x="988" y="3"/>
                  </a:cubicBezTo>
                  <a:cubicBezTo>
                    <a:pt x="966" y="1"/>
                    <a:pt x="945" y="0"/>
                    <a:pt x="9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6535363" y="3556934"/>
              <a:ext cx="60041" cy="57890"/>
            </a:xfrm>
            <a:custGeom>
              <a:avLst/>
              <a:gdLst/>
              <a:ahLst/>
              <a:cxnLst/>
              <a:rect l="l" t="t" r="r" b="b"/>
              <a:pathLst>
                <a:path w="1870" h="1803" extrusionOk="0">
                  <a:moveTo>
                    <a:pt x="923" y="1"/>
                  </a:moveTo>
                  <a:cubicBezTo>
                    <a:pt x="462" y="1"/>
                    <a:pt x="59" y="360"/>
                    <a:pt x="36" y="849"/>
                  </a:cubicBezTo>
                  <a:cubicBezTo>
                    <a:pt x="0" y="1337"/>
                    <a:pt x="381" y="1765"/>
                    <a:pt x="881" y="1801"/>
                  </a:cubicBezTo>
                  <a:cubicBezTo>
                    <a:pt x="896" y="1802"/>
                    <a:pt x="910" y="1802"/>
                    <a:pt x="925" y="1802"/>
                  </a:cubicBezTo>
                  <a:cubicBezTo>
                    <a:pt x="1395" y="1802"/>
                    <a:pt x="1811" y="1429"/>
                    <a:pt x="1834" y="944"/>
                  </a:cubicBezTo>
                  <a:cubicBezTo>
                    <a:pt x="1870" y="456"/>
                    <a:pt x="1489" y="27"/>
                    <a:pt x="989" y="3"/>
                  </a:cubicBezTo>
                  <a:cubicBezTo>
                    <a:pt x="967" y="2"/>
                    <a:pt x="945" y="1"/>
                    <a:pt x="9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6535363" y="3760362"/>
              <a:ext cx="60041" cy="57858"/>
            </a:xfrm>
            <a:custGeom>
              <a:avLst/>
              <a:gdLst/>
              <a:ahLst/>
              <a:cxnLst/>
              <a:rect l="l" t="t" r="r" b="b"/>
              <a:pathLst>
                <a:path w="1870" h="1802" extrusionOk="0">
                  <a:moveTo>
                    <a:pt x="944" y="0"/>
                  </a:moveTo>
                  <a:cubicBezTo>
                    <a:pt x="474" y="0"/>
                    <a:pt x="59" y="362"/>
                    <a:pt x="36" y="847"/>
                  </a:cubicBezTo>
                  <a:cubicBezTo>
                    <a:pt x="0" y="1347"/>
                    <a:pt x="381" y="1775"/>
                    <a:pt x="881" y="1799"/>
                  </a:cubicBezTo>
                  <a:cubicBezTo>
                    <a:pt x="902" y="1801"/>
                    <a:pt x="923" y="1801"/>
                    <a:pt x="943" y="1801"/>
                  </a:cubicBezTo>
                  <a:cubicBezTo>
                    <a:pt x="1406" y="1801"/>
                    <a:pt x="1811" y="1421"/>
                    <a:pt x="1834" y="954"/>
                  </a:cubicBezTo>
                  <a:cubicBezTo>
                    <a:pt x="1870" y="466"/>
                    <a:pt x="1489" y="37"/>
                    <a:pt x="989" y="1"/>
                  </a:cubicBezTo>
                  <a:cubicBezTo>
                    <a:pt x="974" y="1"/>
                    <a:pt x="959" y="0"/>
                    <a:pt x="9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6535363" y="3964079"/>
              <a:ext cx="60041" cy="57858"/>
            </a:xfrm>
            <a:custGeom>
              <a:avLst/>
              <a:gdLst/>
              <a:ahLst/>
              <a:cxnLst/>
              <a:rect l="l" t="t" r="r" b="b"/>
              <a:pathLst>
                <a:path w="1870" h="1802" extrusionOk="0">
                  <a:moveTo>
                    <a:pt x="923" y="0"/>
                  </a:moveTo>
                  <a:cubicBezTo>
                    <a:pt x="462" y="0"/>
                    <a:pt x="59" y="359"/>
                    <a:pt x="36" y="848"/>
                  </a:cubicBezTo>
                  <a:cubicBezTo>
                    <a:pt x="0" y="1336"/>
                    <a:pt x="381" y="1765"/>
                    <a:pt x="881" y="1800"/>
                  </a:cubicBezTo>
                  <a:cubicBezTo>
                    <a:pt x="896" y="1801"/>
                    <a:pt x="910" y="1801"/>
                    <a:pt x="925" y="1801"/>
                  </a:cubicBezTo>
                  <a:cubicBezTo>
                    <a:pt x="1395" y="1801"/>
                    <a:pt x="1811" y="1429"/>
                    <a:pt x="1834" y="955"/>
                  </a:cubicBezTo>
                  <a:cubicBezTo>
                    <a:pt x="1870" y="455"/>
                    <a:pt x="1489" y="26"/>
                    <a:pt x="989" y="2"/>
                  </a:cubicBezTo>
                  <a:cubicBezTo>
                    <a:pt x="967" y="1"/>
                    <a:pt x="945" y="0"/>
                    <a:pt x="9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6535363" y="4167474"/>
              <a:ext cx="60041" cy="57858"/>
            </a:xfrm>
            <a:custGeom>
              <a:avLst/>
              <a:gdLst/>
              <a:ahLst/>
              <a:cxnLst/>
              <a:rect l="l" t="t" r="r" b="b"/>
              <a:pathLst>
                <a:path w="1870" h="1802" extrusionOk="0">
                  <a:moveTo>
                    <a:pt x="944" y="0"/>
                  </a:moveTo>
                  <a:cubicBezTo>
                    <a:pt x="474" y="0"/>
                    <a:pt x="59" y="362"/>
                    <a:pt x="36" y="847"/>
                  </a:cubicBezTo>
                  <a:cubicBezTo>
                    <a:pt x="0" y="1347"/>
                    <a:pt x="381" y="1776"/>
                    <a:pt x="881" y="1799"/>
                  </a:cubicBezTo>
                  <a:cubicBezTo>
                    <a:pt x="902" y="1801"/>
                    <a:pt x="923" y="1802"/>
                    <a:pt x="943" y="1802"/>
                  </a:cubicBezTo>
                  <a:cubicBezTo>
                    <a:pt x="1406" y="1802"/>
                    <a:pt x="1811" y="1421"/>
                    <a:pt x="1834" y="954"/>
                  </a:cubicBezTo>
                  <a:cubicBezTo>
                    <a:pt x="1870" y="466"/>
                    <a:pt x="1489" y="37"/>
                    <a:pt x="989" y="2"/>
                  </a:cubicBezTo>
                  <a:cubicBezTo>
                    <a:pt x="974" y="1"/>
                    <a:pt x="959" y="0"/>
                    <a:pt x="9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6535363" y="4371191"/>
              <a:ext cx="60041" cy="57858"/>
            </a:xfrm>
            <a:custGeom>
              <a:avLst/>
              <a:gdLst/>
              <a:ahLst/>
              <a:cxnLst/>
              <a:rect l="l" t="t" r="r" b="b"/>
              <a:pathLst>
                <a:path w="1870" h="1802" extrusionOk="0">
                  <a:moveTo>
                    <a:pt x="923" y="0"/>
                  </a:moveTo>
                  <a:cubicBezTo>
                    <a:pt x="462" y="0"/>
                    <a:pt x="59" y="359"/>
                    <a:pt x="36" y="848"/>
                  </a:cubicBezTo>
                  <a:cubicBezTo>
                    <a:pt x="0" y="1336"/>
                    <a:pt x="381" y="1765"/>
                    <a:pt x="881" y="1800"/>
                  </a:cubicBezTo>
                  <a:cubicBezTo>
                    <a:pt x="896" y="1801"/>
                    <a:pt x="910" y="1801"/>
                    <a:pt x="925" y="1801"/>
                  </a:cubicBezTo>
                  <a:cubicBezTo>
                    <a:pt x="1395" y="1801"/>
                    <a:pt x="1811" y="1429"/>
                    <a:pt x="1834" y="955"/>
                  </a:cubicBezTo>
                  <a:cubicBezTo>
                    <a:pt x="1870" y="455"/>
                    <a:pt x="1489" y="26"/>
                    <a:pt x="989" y="3"/>
                  </a:cubicBezTo>
                  <a:cubicBezTo>
                    <a:pt x="967" y="1"/>
                    <a:pt x="945" y="0"/>
                    <a:pt x="9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" name="Google Shape;68;p2"/>
          <p:cNvGrpSpPr/>
          <p:nvPr/>
        </p:nvGrpSpPr>
        <p:grpSpPr>
          <a:xfrm>
            <a:off x="4285116" y="4429368"/>
            <a:ext cx="1042893" cy="313498"/>
            <a:chOff x="5342666" y="4429368"/>
            <a:chExt cx="1042893" cy="313498"/>
          </a:xfrm>
        </p:grpSpPr>
        <p:sp>
          <p:nvSpPr>
            <p:cNvPr id="69" name="Google Shape;69;p2"/>
            <p:cNvSpPr/>
            <p:nvPr/>
          </p:nvSpPr>
          <p:spPr>
            <a:xfrm>
              <a:off x="5768143" y="4429368"/>
              <a:ext cx="191939" cy="313498"/>
            </a:xfrm>
            <a:custGeom>
              <a:avLst/>
              <a:gdLst/>
              <a:ahLst/>
              <a:cxnLst/>
              <a:rect l="l" t="t" r="r" b="b"/>
              <a:pathLst>
                <a:path w="5978" h="9764" extrusionOk="0">
                  <a:moveTo>
                    <a:pt x="4882" y="0"/>
                  </a:moveTo>
                  <a:lnTo>
                    <a:pt x="0" y="4882"/>
                  </a:lnTo>
                  <a:lnTo>
                    <a:pt x="4882" y="9763"/>
                  </a:lnTo>
                  <a:lnTo>
                    <a:pt x="5977" y="8644"/>
                  </a:lnTo>
                  <a:lnTo>
                    <a:pt x="2215" y="4882"/>
                  </a:lnTo>
                  <a:lnTo>
                    <a:pt x="5977" y="1108"/>
                  </a:lnTo>
                  <a:lnTo>
                    <a:pt x="488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5979148" y="4429368"/>
              <a:ext cx="192324" cy="313498"/>
            </a:xfrm>
            <a:custGeom>
              <a:avLst/>
              <a:gdLst/>
              <a:ahLst/>
              <a:cxnLst/>
              <a:rect l="l" t="t" r="r" b="b"/>
              <a:pathLst>
                <a:path w="5990" h="9764" extrusionOk="0">
                  <a:moveTo>
                    <a:pt x="4882" y="0"/>
                  </a:moveTo>
                  <a:lnTo>
                    <a:pt x="1" y="4882"/>
                  </a:lnTo>
                  <a:lnTo>
                    <a:pt x="4882" y="9763"/>
                  </a:lnTo>
                  <a:lnTo>
                    <a:pt x="5990" y="8644"/>
                  </a:lnTo>
                  <a:lnTo>
                    <a:pt x="2227" y="4882"/>
                  </a:lnTo>
                  <a:lnTo>
                    <a:pt x="5990" y="1108"/>
                  </a:lnTo>
                  <a:lnTo>
                    <a:pt x="488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6192850" y="4429368"/>
              <a:ext cx="192709" cy="313498"/>
            </a:xfrm>
            <a:custGeom>
              <a:avLst/>
              <a:gdLst/>
              <a:ahLst/>
              <a:cxnLst/>
              <a:rect l="l" t="t" r="r" b="b"/>
              <a:pathLst>
                <a:path w="6002" h="9764" extrusionOk="0">
                  <a:moveTo>
                    <a:pt x="4882" y="0"/>
                  </a:moveTo>
                  <a:lnTo>
                    <a:pt x="0" y="4882"/>
                  </a:lnTo>
                  <a:lnTo>
                    <a:pt x="4882" y="9763"/>
                  </a:lnTo>
                  <a:lnTo>
                    <a:pt x="6001" y="8644"/>
                  </a:lnTo>
                  <a:lnTo>
                    <a:pt x="2215" y="4882"/>
                  </a:lnTo>
                  <a:lnTo>
                    <a:pt x="6001" y="1108"/>
                  </a:lnTo>
                  <a:lnTo>
                    <a:pt x="488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5342666" y="4429368"/>
              <a:ext cx="192709" cy="313498"/>
            </a:xfrm>
            <a:custGeom>
              <a:avLst/>
              <a:gdLst/>
              <a:ahLst/>
              <a:cxnLst/>
              <a:rect l="l" t="t" r="r" b="b"/>
              <a:pathLst>
                <a:path w="6002" h="9764" extrusionOk="0">
                  <a:moveTo>
                    <a:pt x="4882" y="0"/>
                  </a:moveTo>
                  <a:lnTo>
                    <a:pt x="1" y="4882"/>
                  </a:lnTo>
                  <a:lnTo>
                    <a:pt x="4882" y="9763"/>
                  </a:lnTo>
                  <a:lnTo>
                    <a:pt x="6002" y="8644"/>
                  </a:lnTo>
                  <a:lnTo>
                    <a:pt x="2227" y="4882"/>
                  </a:lnTo>
                  <a:lnTo>
                    <a:pt x="6002" y="1108"/>
                  </a:lnTo>
                  <a:lnTo>
                    <a:pt x="488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5554056" y="4429368"/>
              <a:ext cx="192709" cy="313498"/>
            </a:xfrm>
            <a:custGeom>
              <a:avLst/>
              <a:gdLst/>
              <a:ahLst/>
              <a:cxnLst/>
              <a:rect l="l" t="t" r="r" b="b"/>
              <a:pathLst>
                <a:path w="6002" h="9764" extrusionOk="0">
                  <a:moveTo>
                    <a:pt x="4883" y="0"/>
                  </a:moveTo>
                  <a:lnTo>
                    <a:pt x="1" y="4882"/>
                  </a:lnTo>
                  <a:lnTo>
                    <a:pt x="4883" y="9763"/>
                  </a:lnTo>
                  <a:lnTo>
                    <a:pt x="6002" y="8644"/>
                  </a:lnTo>
                  <a:lnTo>
                    <a:pt x="2216" y="4882"/>
                  </a:lnTo>
                  <a:lnTo>
                    <a:pt x="6002" y="1108"/>
                  </a:lnTo>
                  <a:lnTo>
                    <a:pt x="48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4" name="Google Shape;74;p2"/>
          <p:cNvSpPr/>
          <p:nvPr/>
        </p:nvSpPr>
        <p:spPr>
          <a:xfrm>
            <a:off x="7787298" y="435045"/>
            <a:ext cx="634219" cy="634219"/>
          </a:xfrm>
          <a:custGeom>
            <a:avLst/>
            <a:gdLst/>
            <a:ahLst/>
            <a:cxnLst/>
            <a:rect l="l" t="t" r="r" b="b"/>
            <a:pathLst>
              <a:path w="19753" h="19753" extrusionOk="0">
                <a:moveTo>
                  <a:pt x="0" y="0"/>
                </a:moveTo>
                <a:lnTo>
                  <a:pt x="0" y="4632"/>
                </a:lnTo>
                <a:lnTo>
                  <a:pt x="15121" y="4632"/>
                </a:lnTo>
                <a:lnTo>
                  <a:pt x="15121" y="14502"/>
                </a:lnTo>
                <a:lnTo>
                  <a:pt x="15121" y="19753"/>
                </a:lnTo>
                <a:lnTo>
                  <a:pt x="19753" y="19753"/>
                </a:lnTo>
                <a:lnTo>
                  <a:pt x="19753" y="9870"/>
                </a:lnTo>
                <a:lnTo>
                  <a:pt x="1975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5" name="Google Shape;75;p2"/>
          <p:cNvGrpSpPr/>
          <p:nvPr/>
        </p:nvGrpSpPr>
        <p:grpSpPr>
          <a:xfrm>
            <a:off x="8329354" y="1211030"/>
            <a:ext cx="39011" cy="1320772"/>
            <a:chOff x="8329354" y="1211030"/>
            <a:chExt cx="39011" cy="1320772"/>
          </a:xfrm>
        </p:grpSpPr>
        <p:sp>
          <p:nvSpPr>
            <p:cNvPr id="76" name="Google Shape;76;p2"/>
            <p:cNvSpPr/>
            <p:nvPr/>
          </p:nvSpPr>
          <p:spPr>
            <a:xfrm>
              <a:off x="8329354" y="1211030"/>
              <a:ext cx="39011" cy="39428"/>
            </a:xfrm>
            <a:custGeom>
              <a:avLst/>
              <a:gdLst/>
              <a:ahLst/>
              <a:cxnLst/>
              <a:rect l="l" t="t" r="r" b="b"/>
              <a:pathLst>
                <a:path w="1215" h="1228" extrusionOk="0">
                  <a:moveTo>
                    <a:pt x="608" y="1"/>
                  </a:moveTo>
                  <a:cubicBezTo>
                    <a:pt x="262" y="1"/>
                    <a:pt x="0" y="287"/>
                    <a:pt x="0" y="608"/>
                  </a:cubicBezTo>
                  <a:cubicBezTo>
                    <a:pt x="0" y="941"/>
                    <a:pt x="262" y="1203"/>
                    <a:pt x="608" y="1227"/>
                  </a:cubicBezTo>
                  <a:cubicBezTo>
                    <a:pt x="953" y="1227"/>
                    <a:pt x="1215" y="941"/>
                    <a:pt x="1215" y="608"/>
                  </a:cubicBezTo>
                  <a:cubicBezTo>
                    <a:pt x="1215" y="275"/>
                    <a:pt x="941" y="1"/>
                    <a:pt x="6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8329354" y="1394135"/>
              <a:ext cx="39011" cy="39428"/>
            </a:xfrm>
            <a:custGeom>
              <a:avLst/>
              <a:gdLst/>
              <a:ahLst/>
              <a:cxnLst/>
              <a:rect l="l" t="t" r="r" b="b"/>
              <a:pathLst>
                <a:path w="1215" h="1228" extrusionOk="0">
                  <a:moveTo>
                    <a:pt x="608" y="1"/>
                  </a:moveTo>
                  <a:cubicBezTo>
                    <a:pt x="262" y="1"/>
                    <a:pt x="0" y="287"/>
                    <a:pt x="0" y="608"/>
                  </a:cubicBezTo>
                  <a:cubicBezTo>
                    <a:pt x="0" y="941"/>
                    <a:pt x="262" y="1227"/>
                    <a:pt x="608" y="1227"/>
                  </a:cubicBezTo>
                  <a:cubicBezTo>
                    <a:pt x="953" y="1227"/>
                    <a:pt x="1215" y="953"/>
                    <a:pt x="1215" y="608"/>
                  </a:cubicBezTo>
                  <a:cubicBezTo>
                    <a:pt x="1215" y="263"/>
                    <a:pt x="941" y="1"/>
                    <a:pt x="6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8329354" y="1577239"/>
              <a:ext cx="39011" cy="39043"/>
            </a:xfrm>
            <a:custGeom>
              <a:avLst/>
              <a:gdLst/>
              <a:ahLst/>
              <a:cxnLst/>
              <a:rect l="l" t="t" r="r" b="b"/>
              <a:pathLst>
                <a:path w="1215" h="1216" extrusionOk="0">
                  <a:moveTo>
                    <a:pt x="608" y="1"/>
                  </a:moveTo>
                  <a:cubicBezTo>
                    <a:pt x="262" y="1"/>
                    <a:pt x="0" y="287"/>
                    <a:pt x="0" y="608"/>
                  </a:cubicBezTo>
                  <a:cubicBezTo>
                    <a:pt x="0" y="953"/>
                    <a:pt x="262" y="1215"/>
                    <a:pt x="608" y="1215"/>
                  </a:cubicBezTo>
                  <a:cubicBezTo>
                    <a:pt x="953" y="1215"/>
                    <a:pt x="1215" y="953"/>
                    <a:pt x="1215" y="608"/>
                  </a:cubicBezTo>
                  <a:cubicBezTo>
                    <a:pt x="1215" y="263"/>
                    <a:pt x="941" y="1"/>
                    <a:pt x="6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8329354" y="1760375"/>
              <a:ext cx="39011" cy="39011"/>
            </a:xfrm>
            <a:custGeom>
              <a:avLst/>
              <a:gdLst/>
              <a:ahLst/>
              <a:cxnLst/>
              <a:rect l="l" t="t" r="r" b="b"/>
              <a:pathLst>
                <a:path w="1215" h="1215" extrusionOk="0">
                  <a:moveTo>
                    <a:pt x="608" y="0"/>
                  </a:moveTo>
                  <a:cubicBezTo>
                    <a:pt x="262" y="0"/>
                    <a:pt x="0" y="274"/>
                    <a:pt x="0" y="607"/>
                  </a:cubicBezTo>
                  <a:cubicBezTo>
                    <a:pt x="0" y="953"/>
                    <a:pt x="262" y="1214"/>
                    <a:pt x="608" y="1214"/>
                  </a:cubicBezTo>
                  <a:cubicBezTo>
                    <a:pt x="953" y="1214"/>
                    <a:pt x="1215" y="929"/>
                    <a:pt x="1215" y="607"/>
                  </a:cubicBezTo>
                  <a:cubicBezTo>
                    <a:pt x="1215" y="262"/>
                    <a:pt x="941" y="0"/>
                    <a:pt x="6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8329354" y="1943832"/>
              <a:ext cx="39011" cy="39043"/>
            </a:xfrm>
            <a:custGeom>
              <a:avLst/>
              <a:gdLst/>
              <a:ahLst/>
              <a:cxnLst/>
              <a:rect l="l" t="t" r="r" b="b"/>
              <a:pathLst>
                <a:path w="1215" h="1216" extrusionOk="0">
                  <a:moveTo>
                    <a:pt x="608" y="1"/>
                  </a:moveTo>
                  <a:cubicBezTo>
                    <a:pt x="262" y="1"/>
                    <a:pt x="0" y="275"/>
                    <a:pt x="0" y="608"/>
                  </a:cubicBezTo>
                  <a:cubicBezTo>
                    <a:pt x="0" y="930"/>
                    <a:pt x="262" y="1204"/>
                    <a:pt x="608" y="1215"/>
                  </a:cubicBezTo>
                  <a:cubicBezTo>
                    <a:pt x="953" y="1215"/>
                    <a:pt x="1215" y="930"/>
                    <a:pt x="1215" y="608"/>
                  </a:cubicBezTo>
                  <a:cubicBezTo>
                    <a:pt x="1215" y="263"/>
                    <a:pt x="941" y="1"/>
                    <a:pt x="6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8329354" y="2126583"/>
              <a:ext cx="39011" cy="39396"/>
            </a:xfrm>
            <a:custGeom>
              <a:avLst/>
              <a:gdLst/>
              <a:ahLst/>
              <a:cxnLst/>
              <a:rect l="l" t="t" r="r" b="b"/>
              <a:pathLst>
                <a:path w="1215" h="1227" extrusionOk="0">
                  <a:moveTo>
                    <a:pt x="608" y="0"/>
                  </a:moveTo>
                  <a:cubicBezTo>
                    <a:pt x="262" y="0"/>
                    <a:pt x="0" y="286"/>
                    <a:pt x="0" y="619"/>
                  </a:cubicBezTo>
                  <a:cubicBezTo>
                    <a:pt x="0" y="941"/>
                    <a:pt x="262" y="1227"/>
                    <a:pt x="608" y="1227"/>
                  </a:cubicBezTo>
                  <a:cubicBezTo>
                    <a:pt x="953" y="1227"/>
                    <a:pt x="1215" y="941"/>
                    <a:pt x="1215" y="619"/>
                  </a:cubicBezTo>
                  <a:cubicBezTo>
                    <a:pt x="1215" y="274"/>
                    <a:pt x="941" y="0"/>
                    <a:pt x="6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8329354" y="2309688"/>
              <a:ext cx="39011" cy="39396"/>
            </a:xfrm>
            <a:custGeom>
              <a:avLst/>
              <a:gdLst/>
              <a:ahLst/>
              <a:cxnLst/>
              <a:rect l="l" t="t" r="r" b="b"/>
              <a:pathLst>
                <a:path w="1215" h="1227" extrusionOk="0">
                  <a:moveTo>
                    <a:pt x="608" y="0"/>
                  </a:moveTo>
                  <a:cubicBezTo>
                    <a:pt x="262" y="0"/>
                    <a:pt x="0" y="286"/>
                    <a:pt x="0" y="607"/>
                  </a:cubicBezTo>
                  <a:cubicBezTo>
                    <a:pt x="0" y="953"/>
                    <a:pt x="262" y="1227"/>
                    <a:pt x="608" y="1227"/>
                  </a:cubicBezTo>
                  <a:cubicBezTo>
                    <a:pt x="953" y="1227"/>
                    <a:pt x="1215" y="953"/>
                    <a:pt x="1215" y="607"/>
                  </a:cubicBezTo>
                  <a:cubicBezTo>
                    <a:pt x="1215" y="274"/>
                    <a:pt x="941" y="0"/>
                    <a:pt x="6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8329354" y="2492792"/>
              <a:ext cx="39011" cy="39011"/>
            </a:xfrm>
            <a:custGeom>
              <a:avLst/>
              <a:gdLst/>
              <a:ahLst/>
              <a:cxnLst/>
              <a:rect l="l" t="t" r="r" b="b"/>
              <a:pathLst>
                <a:path w="1215" h="1215" extrusionOk="0">
                  <a:moveTo>
                    <a:pt x="608" y="0"/>
                  </a:moveTo>
                  <a:cubicBezTo>
                    <a:pt x="262" y="0"/>
                    <a:pt x="0" y="286"/>
                    <a:pt x="0" y="608"/>
                  </a:cubicBezTo>
                  <a:cubicBezTo>
                    <a:pt x="0" y="953"/>
                    <a:pt x="262" y="1215"/>
                    <a:pt x="608" y="1215"/>
                  </a:cubicBezTo>
                  <a:cubicBezTo>
                    <a:pt x="953" y="1215"/>
                    <a:pt x="1215" y="941"/>
                    <a:pt x="1215" y="608"/>
                  </a:cubicBezTo>
                  <a:cubicBezTo>
                    <a:pt x="1215" y="262"/>
                    <a:pt x="941" y="0"/>
                    <a:pt x="6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2"/>
          <p:cNvSpPr/>
          <p:nvPr/>
        </p:nvSpPr>
        <p:spPr>
          <a:xfrm>
            <a:off x="812659" y="4510579"/>
            <a:ext cx="725597" cy="185838"/>
          </a:xfrm>
          <a:custGeom>
            <a:avLst/>
            <a:gdLst/>
            <a:ahLst/>
            <a:cxnLst/>
            <a:rect l="l" t="t" r="r" b="b"/>
            <a:pathLst>
              <a:path w="22599" h="5788" extrusionOk="0">
                <a:moveTo>
                  <a:pt x="0" y="1"/>
                </a:moveTo>
                <a:lnTo>
                  <a:pt x="0" y="5787"/>
                </a:lnTo>
                <a:lnTo>
                  <a:pt x="22598" y="5787"/>
                </a:lnTo>
                <a:lnTo>
                  <a:pt x="2259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2"/>
          <p:cNvSpPr/>
          <p:nvPr/>
        </p:nvSpPr>
        <p:spPr>
          <a:xfrm>
            <a:off x="3510395" y="443457"/>
            <a:ext cx="240100" cy="419388"/>
          </a:xfrm>
          <a:custGeom>
            <a:avLst/>
            <a:gdLst/>
            <a:ahLst/>
            <a:cxnLst/>
            <a:rect l="l" t="t" r="r" b="b"/>
            <a:pathLst>
              <a:path w="7478" h="13062" extrusionOk="0">
                <a:moveTo>
                  <a:pt x="1" y="0"/>
                </a:moveTo>
                <a:lnTo>
                  <a:pt x="1" y="13061"/>
                </a:lnTo>
                <a:lnTo>
                  <a:pt x="7478" y="6525"/>
                </a:lnTo>
                <a:lnTo>
                  <a:pt x="1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"/>
          <p:cNvSpPr/>
          <p:nvPr/>
        </p:nvSpPr>
        <p:spPr>
          <a:xfrm>
            <a:off x="2979415" y="443457"/>
            <a:ext cx="240485" cy="419388"/>
          </a:xfrm>
          <a:custGeom>
            <a:avLst/>
            <a:gdLst/>
            <a:ahLst/>
            <a:cxnLst/>
            <a:rect l="l" t="t" r="r" b="b"/>
            <a:pathLst>
              <a:path w="7490" h="13062" extrusionOk="0">
                <a:moveTo>
                  <a:pt x="1" y="0"/>
                </a:moveTo>
                <a:lnTo>
                  <a:pt x="1" y="13061"/>
                </a:lnTo>
                <a:lnTo>
                  <a:pt x="7490" y="6525"/>
                </a:lnTo>
                <a:lnTo>
                  <a:pt x="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"/>
          <p:cNvSpPr/>
          <p:nvPr/>
        </p:nvSpPr>
        <p:spPr>
          <a:xfrm>
            <a:off x="2471392" y="443457"/>
            <a:ext cx="240485" cy="419388"/>
          </a:xfrm>
          <a:custGeom>
            <a:avLst/>
            <a:gdLst/>
            <a:ahLst/>
            <a:cxnLst/>
            <a:rect l="l" t="t" r="r" b="b"/>
            <a:pathLst>
              <a:path w="7490" h="13062" extrusionOk="0">
                <a:moveTo>
                  <a:pt x="1" y="0"/>
                </a:moveTo>
                <a:lnTo>
                  <a:pt x="1" y="13061"/>
                </a:lnTo>
                <a:lnTo>
                  <a:pt x="7490" y="6525"/>
                </a:lnTo>
                <a:lnTo>
                  <a:pt x="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"/>
          <p:cNvSpPr/>
          <p:nvPr/>
        </p:nvSpPr>
        <p:spPr>
          <a:xfrm>
            <a:off x="812639" y="1019129"/>
            <a:ext cx="2937868" cy="160216"/>
          </a:xfrm>
          <a:custGeom>
            <a:avLst/>
            <a:gdLst/>
            <a:ahLst/>
            <a:cxnLst/>
            <a:rect l="l" t="t" r="r" b="b"/>
            <a:pathLst>
              <a:path w="91501" h="4990" extrusionOk="0">
                <a:moveTo>
                  <a:pt x="1" y="1"/>
                </a:moveTo>
                <a:lnTo>
                  <a:pt x="1" y="4990"/>
                </a:lnTo>
                <a:lnTo>
                  <a:pt x="91501" y="4990"/>
                </a:lnTo>
                <a:lnTo>
                  <a:pt x="915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"/>
          <p:cNvSpPr/>
          <p:nvPr/>
        </p:nvSpPr>
        <p:spPr>
          <a:xfrm>
            <a:off x="5758850" y="1148550"/>
            <a:ext cx="2213400" cy="1959850"/>
          </a:xfrm>
          <a:custGeom>
            <a:avLst/>
            <a:gdLst/>
            <a:ahLst/>
            <a:cxnLst/>
            <a:rect l="l" t="t" r="r" b="b"/>
            <a:pathLst>
              <a:path w="88536" h="78394" extrusionOk="0">
                <a:moveTo>
                  <a:pt x="33419" y="0"/>
                </a:moveTo>
                <a:cubicBezTo>
                  <a:pt x="21486" y="0"/>
                  <a:pt x="9535" y="4228"/>
                  <a:pt x="1" y="12755"/>
                </a:cubicBezTo>
                <a:lnTo>
                  <a:pt x="917" y="13779"/>
                </a:lnTo>
                <a:cubicBezTo>
                  <a:pt x="10196" y="5490"/>
                  <a:pt x="21819" y="1379"/>
                  <a:pt x="33424" y="1379"/>
                </a:cubicBezTo>
                <a:cubicBezTo>
                  <a:pt x="45958" y="1379"/>
                  <a:pt x="58471" y="6175"/>
                  <a:pt x="67985" y="15684"/>
                </a:cubicBezTo>
                <a:cubicBezTo>
                  <a:pt x="84535" y="32245"/>
                  <a:pt x="87023" y="58284"/>
                  <a:pt x="73915" y="77620"/>
                </a:cubicBezTo>
                <a:lnTo>
                  <a:pt x="75058" y="78394"/>
                </a:lnTo>
                <a:cubicBezTo>
                  <a:pt x="88536" y="58510"/>
                  <a:pt x="85976" y="31721"/>
                  <a:pt x="68962" y="14719"/>
                </a:cubicBezTo>
                <a:cubicBezTo>
                  <a:pt x="59185" y="4937"/>
                  <a:pt x="46313" y="0"/>
                  <a:pt x="33419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"/>
          <p:cNvSpPr/>
          <p:nvPr/>
        </p:nvSpPr>
        <p:spPr>
          <a:xfrm>
            <a:off x="5920475" y="1146225"/>
            <a:ext cx="297675" cy="297100"/>
          </a:xfrm>
          <a:custGeom>
            <a:avLst/>
            <a:gdLst/>
            <a:ahLst/>
            <a:cxnLst/>
            <a:rect l="l" t="t" r="r" b="b"/>
            <a:pathLst>
              <a:path w="11907" h="11884" extrusionOk="0">
                <a:moveTo>
                  <a:pt x="5954" y="1"/>
                </a:moveTo>
                <a:cubicBezTo>
                  <a:pt x="2656" y="1"/>
                  <a:pt x="1" y="2656"/>
                  <a:pt x="1" y="5942"/>
                </a:cubicBezTo>
                <a:cubicBezTo>
                  <a:pt x="1" y="9216"/>
                  <a:pt x="2656" y="11883"/>
                  <a:pt x="5954" y="11883"/>
                </a:cubicBezTo>
                <a:cubicBezTo>
                  <a:pt x="9240" y="11883"/>
                  <a:pt x="11907" y="9216"/>
                  <a:pt x="11883" y="5942"/>
                </a:cubicBezTo>
                <a:cubicBezTo>
                  <a:pt x="11883" y="2668"/>
                  <a:pt x="9240" y="1"/>
                  <a:pt x="59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"/>
          <p:cNvSpPr/>
          <p:nvPr/>
        </p:nvSpPr>
        <p:spPr>
          <a:xfrm>
            <a:off x="8585853" y="4080728"/>
            <a:ext cx="532535" cy="638458"/>
          </a:xfrm>
          <a:custGeom>
            <a:avLst/>
            <a:gdLst/>
            <a:ahLst/>
            <a:cxnLst/>
            <a:rect l="l" t="t" r="r" b="b"/>
            <a:pathLst>
              <a:path w="16586" h="19885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694"/>
                  <a:pt x="16586" y="12764"/>
                </a:cubicBezTo>
                <a:lnTo>
                  <a:pt x="16586" y="7109"/>
                </a:lnTo>
                <a:cubicBezTo>
                  <a:pt x="16586" y="3180"/>
                  <a:pt x="13395" y="1"/>
                  <a:pt x="946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4"/>
          <p:cNvSpPr/>
          <p:nvPr/>
        </p:nvSpPr>
        <p:spPr>
          <a:xfrm>
            <a:off x="8585853" y="3164043"/>
            <a:ext cx="532535" cy="638458"/>
          </a:xfrm>
          <a:custGeom>
            <a:avLst/>
            <a:gdLst/>
            <a:ahLst/>
            <a:cxnLst/>
            <a:rect l="l" t="t" r="r" b="b"/>
            <a:pathLst>
              <a:path w="16586" h="19885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705"/>
                  <a:pt x="16586" y="12776"/>
                </a:cubicBezTo>
                <a:lnTo>
                  <a:pt x="16586" y="7121"/>
                </a:lnTo>
                <a:cubicBezTo>
                  <a:pt x="16586" y="3192"/>
                  <a:pt x="13395" y="1"/>
                  <a:pt x="946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4"/>
          <p:cNvSpPr/>
          <p:nvPr/>
        </p:nvSpPr>
        <p:spPr>
          <a:xfrm>
            <a:off x="8585853" y="2247743"/>
            <a:ext cx="532535" cy="638426"/>
          </a:xfrm>
          <a:custGeom>
            <a:avLst/>
            <a:gdLst/>
            <a:ahLst/>
            <a:cxnLst/>
            <a:rect l="l" t="t" r="r" b="b"/>
            <a:pathLst>
              <a:path w="16586" h="19884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693"/>
                  <a:pt x="16586" y="12764"/>
                </a:cubicBezTo>
                <a:lnTo>
                  <a:pt x="16586" y="7109"/>
                </a:lnTo>
                <a:cubicBezTo>
                  <a:pt x="16586" y="3180"/>
                  <a:pt x="13395" y="1"/>
                  <a:pt x="946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4"/>
          <p:cNvSpPr/>
          <p:nvPr/>
        </p:nvSpPr>
        <p:spPr>
          <a:xfrm>
            <a:off x="8585853" y="1331057"/>
            <a:ext cx="532535" cy="638426"/>
          </a:xfrm>
          <a:custGeom>
            <a:avLst/>
            <a:gdLst/>
            <a:ahLst/>
            <a:cxnLst/>
            <a:rect l="l" t="t" r="r" b="b"/>
            <a:pathLst>
              <a:path w="16586" h="19884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705"/>
                  <a:pt x="16586" y="12776"/>
                </a:cubicBezTo>
                <a:lnTo>
                  <a:pt x="16586" y="7120"/>
                </a:lnTo>
                <a:cubicBezTo>
                  <a:pt x="16586" y="3191"/>
                  <a:pt x="13395" y="1"/>
                  <a:pt x="946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4"/>
          <p:cNvSpPr/>
          <p:nvPr/>
        </p:nvSpPr>
        <p:spPr>
          <a:xfrm>
            <a:off x="8585853" y="414757"/>
            <a:ext cx="532535" cy="638426"/>
          </a:xfrm>
          <a:custGeom>
            <a:avLst/>
            <a:gdLst/>
            <a:ahLst/>
            <a:cxnLst/>
            <a:rect l="l" t="t" r="r" b="b"/>
            <a:pathLst>
              <a:path w="16586" h="19884" extrusionOk="0">
                <a:moveTo>
                  <a:pt x="0" y="0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693"/>
                  <a:pt x="16586" y="12764"/>
                </a:cubicBezTo>
                <a:lnTo>
                  <a:pt x="16586" y="7108"/>
                </a:lnTo>
                <a:cubicBezTo>
                  <a:pt x="16586" y="3179"/>
                  <a:pt x="13395" y="0"/>
                  <a:pt x="946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4"/>
          <p:cNvSpPr txBox="1"/>
          <p:nvPr/>
        </p:nvSpPr>
        <p:spPr>
          <a:xfrm>
            <a:off x="8652025" y="1478938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01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189" name="Google Shape;189;p4"/>
          <p:cNvSpPr txBox="1"/>
          <p:nvPr/>
        </p:nvSpPr>
        <p:spPr>
          <a:xfrm>
            <a:off x="8652025" y="23952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02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190" name="Google Shape;190;p4"/>
          <p:cNvSpPr txBox="1"/>
          <p:nvPr/>
        </p:nvSpPr>
        <p:spPr>
          <a:xfrm>
            <a:off x="8652025" y="33119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03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191" name="Google Shape;191;p4"/>
          <p:cNvSpPr txBox="1"/>
          <p:nvPr/>
        </p:nvSpPr>
        <p:spPr>
          <a:xfrm>
            <a:off x="8652025" y="422827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04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192" name="Google Shape;192;p4"/>
          <p:cNvSpPr/>
          <p:nvPr/>
        </p:nvSpPr>
        <p:spPr>
          <a:xfrm rot="-5400000">
            <a:off x="8769288" y="584962"/>
            <a:ext cx="165675" cy="259901"/>
          </a:xfrm>
          <a:custGeom>
            <a:avLst/>
            <a:gdLst/>
            <a:ahLst/>
            <a:cxnLst/>
            <a:rect l="l" t="t" r="r" b="b"/>
            <a:pathLst>
              <a:path w="7478" h="13062" extrusionOk="0">
                <a:moveTo>
                  <a:pt x="1" y="0"/>
                </a:moveTo>
                <a:lnTo>
                  <a:pt x="1" y="13061"/>
                </a:lnTo>
                <a:lnTo>
                  <a:pt x="7478" y="6525"/>
                </a:lnTo>
                <a:lnTo>
                  <a:pt x="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3" name="Google Shape;193;p4"/>
          <p:cNvGrpSpPr/>
          <p:nvPr/>
        </p:nvGrpSpPr>
        <p:grpSpPr>
          <a:xfrm>
            <a:off x="176201" y="216722"/>
            <a:ext cx="8474088" cy="4703620"/>
            <a:chOff x="176201" y="216722"/>
            <a:chExt cx="8474088" cy="4703620"/>
          </a:xfrm>
        </p:grpSpPr>
        <p:sp>
          <p:nvSpPr>
            <p:cNvPr id="194" name="Google Shape;194;p4"/>
            <p:cNvSpPr/>
            <p:nvPr/>
          </p:nvSpPr>
          <p:spPr>
            <a:xfrm>
              <a:off x="176210" y="216722"/>
              <a:ext cx="8474036" cy="4703620"/>
            </a:xfrm>
            <a:custGeom>
              <a:avLst/>
              <a:gdLst/>
              <a:ahLst/>
              <a:cxnLst/>
              <a:rect l="l" t="t" r="r" b="b"/>
              <a:pathLst>
                <a:path w="263927" h="146496" extrusionOk="0">
                  <a:moveTo>
                    <a:pt x="3680" y="1"/>
                  </a:moveTo>
                  <a:cubicBezTo>
                    <a:pt x="1644" y="108"/>
                    <a:pt x="1" y="1763"/>
                    <a:pt x="1" y="3787"/>
                  </a:cubicBezTo>
                  <a:lnTo>
                    <a:pt x="1" y="15777"/>
                  </a:lnTo>
                  <a:cubicBezTo>
                    <a:pt x="287" y="15717"/>
                    <a:pt x="572" y="15693"/>
                    <a:pt x="858" y="15693"/>
                  </a:cubicBezTo>
                  <a:cubicBezTo>
                    <a:pt x="899" y="15692"/>
                    <a:pt x="941" y="15692"/>
                    <a:pt x="982" y="15692"/>
                  </a:cubicBezTo>
                  <a:cubicBezTo>
                    <a:pt x="3560" y="15692"/>
                    <a:pt x="5764" y="17878"/>
                    <a:pt x="5799" y="20468"/>
                  </a:cubicBezTo>
                  <a:cubicBezTo>
                    <a:pt x="5823" y="23147"/>
                    <a:pt x="3656" y="25325"/>
                    <a:pt x="977" y="25325"/>
                  </a:cubicBezTo>
                  <a:cubicBezTo>
                    <a:pt x="644" y="25325"/>
                    <a:pt x="322" y="25302"/>
                    <a:pt x="1" y="25230"/>
                  </a:cubicBezTo>
                  <a:lnTo>
                    <a:pt x="1" y="28504"/>
                  </a:lnTo>
                  <a:cubicBezTo>
                    <a:pt x="287" y="28445"/>
                    <a:pt x="572" y="28409"/>
                    <a:pt x="858" y="28409"/>
                  </a:cubicBezTo>
                  <a:cubicBezTo>
                    <a:pt x="893" y="28408"/>
                    <a:pt x="928" y="28408"/>
                    <a:pt x="962" y="28408"/>
                  </a:cubicBezTo>
                  <a:cubicBezTo>
                    <a:pt x="3549" y="28408"/>
                    <a:pt x="5764" y="30587"/>
                    <a:pt x="5799" y="33184"/>
                  </a:cubicBezTo>
                  <a:cubicBezTo>
                    <a:pt x="5823" y="35862"/>
                    <a:pt x="3656" y="38053"/>
                    <a:pt x="977" y="38053"/>
                  </a:cubicBezTo>
                  <a:cubicBezTo>
                    <a:pt x="644" y="38053"/>
                    <a:pt x="322" y="38029"/>
                    <a:pt x="1" y="37946"/>
                  </a:cubicBezTo>
                  <a:lnTo>
                    <a:pt x="1" y="41220"/>
                  </a:lnTo>
                  <a:cubicBezTo>
                    <a:pt x="287" y="41161"/>
                    <a:pt x="572" y="41137"/>
                    <a:pt x="858" y="41137"/>
                  </a:cubicBezTo>
                  <a:cubicBezTo>
                    <a:pt x="893" y="41136"/>
                    <a:pt x="928" y="41136"/>
                    <a:pt x="962" y="41136"/>
                  </a:cubicBezTo>
                  <a:cubicBezTo>
                    <a:pt x="3549" y="41136"/>
                    <a:pt x="5764" y="43315"/>
                    <a:pt x="5799" y="45911"/>
                  </a:cubicBezTo>
                  <a:cubicBezTo>
                    <a:pt x="5823" y="48590"/>
                    <a:pt x="3656" y="50781"/>
                    <a:pt x="977" y="50781"/>
                  </a:cubicBezTo>
                  <a:cubicBezTo>
                    <a:pt x="644" y="50781"/>
                    <a:pt x="322" y="50745"/>
                    <a:pt x="1" y="50674"/>
                  </a:cubicBezTo>
                  <a:lnTo>
                    <a:pt x="1" y="53948"/>
                  </a:lnTo>
                  <a:cubicBezTo>
                    <a:pt x="287" y="53888"/>
                    <a:pt x="572" y="53865"/>
                    <a:pt x="858" y="53865"/>
                  </a:cubicBezTo>
                  <a:cubicBezTo>
                    <a:pt x="893" y="53864"/>
                    <a:pt x="928" y="53863"/>
                    <a:pt x="962" y="53863"/>
                  </a:cubicBezTo>
                  <a:cubicBezTo>
                    <a:pt x="3549" y="53863"/>
                    <a:pt x="5764" y="56043"/>
                    <a:pt x="5799" y="58639"/>
                  </a:cubicBezTo>
                  <a:cubicBezTo>
                    <a:pt x="5823" y="61318"/>
                    <a:pt x="3656" y="63509"/>
                    <a:pt x="977" y="63509"/>
                  </a:cubicBezTo>
                  <a:cubicBezTo>
                    <a:pt x="644" y="63509"/>
                    <a:pt x="322" y="63473"/>
                    <a:pt x="1" y="63402"/>
                  </a:cubicBezTo>
                  <a:lnTo>
                    <a:pt x="1" y="66676"/>
                  </a:lnTo>
                  <a:cubicBezTo>
                    <a:pt x="287" y="66616"/>
                    <a:pt x="572" y="66592"/>
                    <a:pt x="858" y="66592"/>
                  </a:cubicBezTo>
                  <a:cubicBezTo>
                    <a:pt x="893" y="66592"/>
                    <a:pt x="928" y="66591"/>
                    <a:pt x="962" y="66591"/>
                  </a:cubicBezTo>
                  <a:cubicBezTo>
                    <a:pt x="3549" y="66591"/>
                    <a:pt x="5764" y="68770"/>
                    <a:pt x="5799" y="71367"/>
                  </a:cubicBezTo>
                  <a:cubicBezTo>
                    <a:pt x="5823" y="74046"/>
                    <a:pt x="3656" y="76225"/>
                    <a:pt x="977" y="76225"/>
                  </a:cubicBezTo>
                  <a:cubicBezTo>
                    <a:pt x="644" y="76225"/>
                    <a:pt x="322" y="76201"/>
                    <a:pt x="1" y="76129"/>
                  </a:cubicBezTo>
                  <a:lnTo>
                    <a:pt x="1" y="79403"/>
                  </a:lnTo>
                  <a:cubicBezTo>
                    <a:pt x="287" y="79344"/>
                    <a:pt x="572" y="79308"/>
                    <a:pt x="858" y="79308"/>
                  </a:cubicBezTo>
                  <a:cubicBezTo>
                    <a:pt x="893" y="79307"/>
                    <a:pt x="928" y="79307"/>
                    <a:pt x="962" y="79307"/>
                  </a:cubicBezTo>
                  <a:cubicBezTo>
                    <a:pt x="3549" y="79307"/>
                    <a:pt x="5764" y="81486"/>
                    <a:pt x="5799" y="84095"/>
                  </a:cubicBezTo>
                  <a:cubicBezTo>
                    <a:pt x="5823" y="86773"/>
                    <a:pt x="3656" y="88952"/>
                    <a:pt x="977" y="88952"/>
                  </a:cubicBezTo>
                  <a:cubicBezTo>
                    <a:pt x="644" y="88952"/>
                    <a:pt x="322" y="88928"/>
                    <a:pt x="1" y="88857"/>
                  </a:cubicBezTo>
                  <a:lnTo>
                    <a:pt x="1" y="92131"/>
                  </a:lnTo>
                  <a:cubicBezTo>
                    <a:pt x="287" y="92072"/>
                    <a:pt x="572" y="92036"/>
                    <a:pt x="858" y="92036"/>
                  </a:cubicBezTo>
                  <a:cubicBezTo>
                    <a:pt x="893" y="92035"/>
                    <a:pt x="928" y="92035"/>
                    <a:pt x="962" y="92035"/>
                  </a:cubicBezTo>
                  <a:cubicBezTo>
                    <a:pt x="3549" y="92035"/>
                    <a:pt x="5764" y="94214"/>
                    <a:pt x="5799" y="96810"/>
                  </a:cubicBezTo>
                  <a:cubicBezTo>
                    <a:pt x="5823" y="99489"/>
                    <a:pt x="3656" y="101680"/>
                    <a:pt x="977" y="101680"/>
                  </a:cubicBezTo>
                  <a:cubicBezTo>
                    <a:pt x="644" y="101680"/>
                    <a:pt x="322" y="101656"/>
                    <a:pt x="1" y="101573"/>
                  </a:cubicBezTo>
                  <a:lnTo>
                    <a:pt x="1" y="104847"/>
                  </a:lnTo>
                  <a:cubicBezTo>
                    <a:pt x="287" y="104788"/>
                    <a:pt x="572" y="104764"/>
                    <a:pt x="858" y="104764"/>
                  </a:cubicBezTo>
                  <a:cubicBezTo>
                    <a:pt x="893" y="104763"/>
                    <a:pt x="928" y="104763"/>
                    <a:pt x="962" y="104763"/>
                  </a:cubicBezTo>
                  <a:cubicBezTo>
                    <a:pt x="3549" y="104763"/>
                    <a:pt x="5764" y="106942"/>
                    <a:pt x="5799" y="109538"/>
                  </a:cubicBezTo>
                  <a:cubicBezTo>
                    <a:pt x="5823" y="112217"/>
                    <a:pt x="3656" y="114408"/>
                    <a:pt x="977" y="114408"/>
                  </a:cubicBezTo>
                  <a:cubicBezTo>
                    <a:pt x="644" y="114408"/>
                    <a:pt x="322" y="114372"/>
                    <a:pt x="1" y="114301"/>
                  </a:cubicBezTo>
                  <a:lnTo>
                    <a:pt x="1" y="117575"/>
                  </a:lnTo>
                  <a:cubicBezTo>
                    <a:pt x="287" y="117515"/>
                    <a:pt x="572" y="117491"/>
                    <a:pt x="858" y="117491"/>
                  </a:cubicBezTo>
                  <a:cubicBezTo>
                    <a:pt x="893" y="117491"/>
                    <a:pt x="928" y="117490"/>
                    <a:pt x="962" y="117490"/>
                  </a:cubicBezTo>
                  <a:cubicBezTo>
                    <a:pt x="3549" y="117490"/>
                    <a:pt x="5764" y="119669"/>
                    <a:pt x="5799" y="122266"/>
                  </a:cubicBezTo>
                  <a:cubicBezTo>
                    <a:pt x="5823" y="124945"/>
                    <a:pt x="3656" y="127124"/>
                    <a:pt x="977" y="127124"/>
                  </a:cubicBezTo>
                  <a:cubicBezTo>
                    <a:pt x="644" y="127124"/>
                    <a:pt x="322" y="127100"/>
                    <a:pt x="1" y="127028"/>
                  </a:cubicBezTo>
                  <a:lnTo>
                    <a:pt x="1" y="130303"/>
                  </a:lnTo>
                  <a:cubicBezTo>
                    <a:pt x="287" y="130243"/>
                    <a:pt x="572" y="130207"/>
                    <a:pt x="858" y="130207"/>
                  </a:cubicBezTo>
                  <a:cubicBezTo>
                    <a:pt x="893" y="130207"/>
                    <a:pt x="928" y="130206"/>
                    <a:pt x="962" y="130206"/>
                  </a:cubicBezTo>
                  <a:cubicBezTo>
                    <a:pt x="3549" y="130206"/>
                    <a:pt x="5764" y="132385"/>
                    <a:pt x="5799" y="134994"/>
                  </a:cubicBezTo>
                  <a:cubicBezTo>
                    <a:pt x="5823" y="137673"/>
                    <a:pt x="3656" y="139851"/>
                    <a:pt x="977" y="139851"/>
                  </a:cubicBezTo>
                  <a:cubicBezTo>
                    <a:pt x="644" y="139851"/>
                    <a:pt x="322" y="139828"/>
                    <a:pt x="1" y="139756"/>
                  </a:cubicBezTo>
                  <a:lnTo>
                    <a:pt x="1" y="142816"/>
                  </a:lnTo>
                  <a:cubicBezTo>
                    <a:pt x="1" y="144840"/>
                    <a:pt x="1644" y="146495"/>
                    <a:pt x="3680" y="146495"/>
                  </a:cubicBezTo>
                  <a:lnTo>
                    <a:pt x="260248" y="146495"/>
                  </a:lnTo>
                  <a:cubicBezTo>
                    <a:pt x="262272" y="146495"/>
                    <a:pt x="263927" y="144852"/>
                    <a:pt x="263927" y="142816"/>
                  </a:cubicBezTo>
                  <a:lnTo>
                    <a:pt x="263927" y="3680"/>
                  </a:lnTo>
                  <a:cubicBezTo>
                    <a:pt x="263927" y="1656"/>
                    <a:pt x="262284" y="1"/>
                    <a:pt x="2602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5" name="Google Shape;195;p4"/>
            <p:cNvGrpSpPr/>
            <p:nvPr/>
          </p:nvGrpSpPr>
          <p:grpSpPr>
            <a:xfrm>
              <a:off x="176201" y="216730"/>
              <a:ext cx="8474088" cy="4700056"/>
              <a:chOff x="238125" y="874025"/>
              <a:chExt cx="7136675" cy="3958275"/>
            </a:xfrm>
          </p:grpSpPr>
          <p:sp>
            <p:nvSpPr>
              <p:cNvPr id="196" name="Google Shape;196;p4"/>
              <p:cNvSpPr/>
              <p:nvPr/>
            </p:nvSpPr>
            <p:spPr>
              <a:xfrm>
                <a:off x="26179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4"/>
              <p:cNvSpPr/>
              <p:nvPr/>
            </p:nvSpPr>
            <p:spPr>
              <a:xfrm>
                <a:off x="4211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4"/>
              <p:cNvSpPr/>
              <p:nvPr/>
            </p:nvSpPr>
            <p:spPr>
              <a:xfrm>
                <a:off x="6042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4"/>
              <p:cNvSpPr/>
              <p:nvPr/>
            </p:nvSpPr>
            <p:spPr>
              <a:xfrm>
                <a:off x="7873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4"/>
              <p:cNvSpPr/>
              <p:nvPr/>
            </p:nvSpPr>
            <p:spPr>
              <a:xfrm>
                <a:off x="9703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4"/>
              <p:cNvSpPr/>
              <p:nvPr/>
            </p:nvSpPr>
            <p:spPr>
              <a:xfrm>
                <a:off x="11534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4"/>
              <p:cNvSpPr/>
              <p:nvPr/>
            </p:nvSpPr>
            <p:spPr>
              <a:xfrm>
                <a:off x="13365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4"/>
              <p:cNvSpPr/>
              <p:nvPr/>
            </p:nvSpPr>
            <p:spPr>
              <a:xfrm>
                <a:off x="15195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4"/>
              <p:cNvSpPr/>
              <p:nvPr/>
            </p:nvSpPr>
            <p:spPr>
              <a:xfrm>
                <a:off x="17026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4"/>
              <p:cNvSpPr/>
              <p:nvPr/>
            </p:nvSpPr>
            <p:spPr>
              <a:xfrm>
                <a:off x="18857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4"/>
              <p:cNvSpPr/>
              <p:nvPr/>
            </p:nvSpPr>
            <p:spPr>
              <a:xfrm>
                <a:off x="20687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4"/>
              <p:cNvSpPr/>
              <p:nvPr/>
            </p:nvSpPr>
            <p:spPr>
              <a:xfrm>
                <a:off x="22518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4"/>
              <p:cNvSpPr/>
              <p:nvPr/>
            </p:nvSpPr>
            <p:spPr>
              <a:xfrm>
                <a:off x="24349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4"/>
              <p:cNvSpPr/>
              <p:nvPr/>
            </p:nvSpPr>
            <p:spPr>
              <a:xfrm>
                <a:off x="238125" y="1069625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4"/>
              <p:cNvSpPr/>
              <p:nvPr/>
            </p:nvSpPr>
            <p:spPr>
              <a:xfrm>
                <a:off x="238125" y="1270075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4"/>
              <p:cNvSpPr/>
              <p:nvPr/>
            </p:nvSpPr>
            <p:spPr>
              <a:xfrm>
                <a:off x="393825" y="1470825"/>
                <a:ext cx="69755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021" h="1" fill="none" extrusionOk="0">
                    <a:moveTo>
                      <a:pt x="279020" y="0"/>
                    </a:moveTo>
                    <a:lnTo>
                      <a:pt x="1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4"/>
              <p:cNvSpPr/>
              <p:nvPr/>
            </p:nvSpPr>
            <p:spPr>
              <a:xfrm>
                <a:off x="343975" y="1671575"/>
                <a:ext cx="7025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1015" h="1" fill="none" extrusionOk="0">
                    <a:moveTo>
                      <a:pt x="281014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4"/>
              <p:cNvSpPr/>
              <p:nvPr/>
            </p:nvSpPr>
            <p:spPr>
              <a:xfrm>
                <a:off x="343975" y="1872350"/>
                <a:ext cx="7025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1015" h="1" fill="none" extrusionOk="0">
                    <a:moveTo>
                      <a:pt x="281014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14;p4"/>
              <p:cNvSpPr/>
              <p:nvPr/>
            </p:nvSpPr>
            <p:spPr>
              <a:xfrm>
                <a:off x="388050" y="2072775"/>
                <a:ext cx="69813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252" h="1" fill="none" extrusionOk="0">
                    <a:moveTo>
                      <a:pt x="279251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215;p4"/>
              <p:cNvSpPr/>
              <p:nvPr/>
            </p:nvSpPr>
            <p:spPr>
              <a:xfrm>
                <a:off x="238125" y="2273550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4"/>
              <p:cNvSpPr/>
              <p:nvPr/>
            </p:nvSpPr>
            <p:spPr>
              <a:xfrm>
                <a:off x="238125" y="3678225"/>
                <a:ext cx="71366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467" h="1" fill="none" extrusionOk="0">
                    <a:moveTo>
                      <a:pt x="285467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4"/>
              <p:cNvSpPr/>
              <p:nvPr/>
            </p:nvSpPr>
            <p:spPr>
              <a:xfrm>
                <a:off x="394475" y="2474300"/>
                <a:ext cx="69748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8995" h="1" fill="none" extrusionOk="0">
                    <a:moveTo>
                      <a:pt x="278994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4"/>
              <p:cNvSpPr/>
              <p:nvPr/>
            </p:nvSpPr>
            <p:spPr>
              <a:xfrm>
                <a:off x="238125" y="2674750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219;p4"/>
              <p:cNvSpPr/>
              <p:nvPr/>
            </p:nvSpPr>
            <p:spPr>
              <a:xfrm>
                <a:off x="373875" y="2875500"/>
                <a:ext cx="69954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819" h="1" fill="none" extrusionOk="0">
                    <a:moveTo>
                      <a:pt x="279818" y="1"/>
                    </a:moveTo>
                    <a:lnTo>
                      <a:pt x="1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220;p4"/>
              <p:cNvSpPr/>
              <p:nvPr/>
            </p:nvSpPr>
            <p:spPr>
              <a:xfrm>
                <a:off x="373875" y="3076275"/>
                <a:ext cx="69954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819" h="1" fill="none" extrusionOk="0">
                    <a:moveTo>
                      <a:pt x="279818" y="0"/>
                    </a:moveTo>
                    <a:lnTo>
                      <a:pt x="1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4"/>
              <p:cNvSpPr/>
              <p:nvPr/>
            </p:nvSpPr>
            <p:spPr>
              <a:xfrm>
                <a:off x="238125" y="3277025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4"/>
              <p:cNvSpPr/>
              <p:nvPr/>
            </p:nvSpPr>
            <p:spPr>
              <a:xfrm>
                <a:off x="394475" y="3477475"/>
                <a:ext cx="69748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8995" h="1" fill="none" extrusionOk="0">
                    <a:moveTo>
                      <a:pt x="278994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4"/>
              <p:cNvSpPr/>
              <p:nvPr/>
            </p:nvSpPr>
            <p:spPr>
              <a:xfrm>
                <a:off x="383850" y="3885750"/>
                <a:ext cx="69855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420" h="1" fill="none" extrusionOk="0">
                    <a:moveTo>
                      <a:pt x="279419" y="0"/>
                    </a:moveTo>
                    <a:lnTo>
                      <a:pt x="1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4"/>
              <p:cNvSpPr/>
              <p:nvPr/>
            </p:nvSpPr>
            <p:spPr>
              <a:xfrm>
                <a:off x="373875" y="4086500"/>
                <a:ext cx="69954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819" h="1" fill="none" extrusionOk="0">
                    <a:moveTo>
                      <a:pt x="279818" y="1"/>
                    </a:moveTo>
                    <a:lnTo>
                      <a:pt x="1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4"/>
              <p:cNvSpPr/>
              <p:nvPr/>
            </p:nvSpPr>
            <p:spPr>
              <a:xfrm>
                <a:off x="335925" y="4287275"/>
                <a:ext cx="7033425" cy="0"/>
              </a:xfrm>
              <a:custGeom>
                <a:avLst/>
                <a:gdLst/>
                <a:ahLst/>
                <a:cxnLst/>
                <a:rect l="l" t="t" r="r" b="b"/>
                <a:pathLst>
                  <a:path w="281337" fill="none" extrusionOk="0">
                    <a:moveTo>
                      <a:pt x="281336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4"/>
              <p:cNvSpPr/>
              <p:nvPr/>
            </p:nvSpPr>
            <p:spPr>
              <a:xfrm>
                <a:off x="389650" y="4487700"/>
                <a:ext cx="6979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188" h="1" fill="none" extrusionOk="0">
                    <a:moveTo>
                      <a:pt x="279187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4"/>
              <p:cNvSpPr/>
              <p:nvPr/>
            </p:nvSpPr>
            <p:spPr>
              <a:xfrm>
                <a:off x="238125" y="4688450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4"/>
              <p:cNvSpPr/>
              <p:nvPr/>
            </p:nvSpPr>
            <p:spPr>
              <a:xfrm>
                <a:off x="49949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158331"/>
                    </a:moveTo>
                    <a:lnTo>
                      <a:pt x="1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229;p4"/>
              <p:cNvSpPr/>
              <p:nvPr/>
            </p:nvSpPr>
            <p:spPr>
              <a:xfrm>
                <a:off x="51780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4"/>
              <p:cNvSpPr/>
              <p:nvPr/>
            </p:nvSpPr>
            <p:spPr>
              <a:xfrm>
                <a:off x="53610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4"/>
              <p:cNvSpPr/>
              <p:nvPr/>
            </p:nvSpPr>
            <p:spPr>
              <a:xfrm>
                <a:off x="55441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4"/>
              <p:cNvSpPr/>
              <p:nvPr/>
            </p:nvSpPr>
            <p:spPr>
              <a:xfrm>
                <a:off x="57272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4"/>
              <p:cNvSpPr/>
              <p:nvPr/>
            </p:nvSpPr>
            <p:spPr>
              <a:xfrm>
                <a:off x="59102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234;p4"/>
              <p:cNvSpPr/>
              <p:nvPr/>
            </p:nvSpPr>
            <p:spPr>
              <a:xfrm>
                <a:off x="60933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4"/>
              <p:cNvSpPr/>
              <p:nvPr/>
            </p:nvSpPr>
            <p:spPr>
              <a:xfrm>
                <a:off x="62764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4"/>
              <p:cNvSpPr/>
              <p:nvPr/>
            </p:nvSpPr>
            <p:spPr>
              <a:xfrm>
                <a:off x="64594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4"/>
              <p:cNvSpPr/>
              <p:nvPr/>
            </p:nvSpPr>
            <p:spPr>
              <a:xfrm>
                <a:off x="66425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4"/>
              <p:cNvSpPr/>
              <p:nvPr/>
            </p:nvSpPr>
            <p:spPr>
              <a:xfrm>
                <a:off x="68255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4"/>
              <p:cNvSpPr/>
              <p:nvPr/>
            </p:nvSpPr>
            <p:spPr>
              <a:xfrm>
                <a:off x="70086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4"/>
              <p:cNvSpPr/>
              <p:nvPr/>
            </p:nvSpPr>
            <p:spPr>
              <a:xfrm>
                <a:off x="71917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4"/>
              <p:cNvSpPr/>
              <p:nvPr/>
            </p:nvSpPr>
            <p:spPr>
              <a:xfrm>
                <a:off x="27958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4"/>
              <p:cNvSpPr/>
              <p:nvPr/>
            </p:nvSpPr>
            <p:spPr>
              <a:xfrm>
                <a:off x="29789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4"/>
              <p:cNvSpPr/>
              <p:nvPr/>
            </p:nvSpPr>
            <p:spPr>
              <a:xfrm>
                <a:off x="31620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4"/>
              <p:cNvSpPr/>
              <p:nvPr/>
            </p:nvSpPr>
            <p:spPr>
              <a:xfrm>
                <a:off x="33450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4"/>
              <p:cNvSpPr/>
              <p:nvPr/>
            </p:nvSpPr>
            <p:spPr>
              <a:xfrm>
                <a:off x="35281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4"/>
              <p:cNvSpPr/>
              <p:nvPr/>
            </p:nvSpPr>
            <p:spPr>
              <a:xfrm>
                <a:off x="37112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4"/>
              <p:cNvSpPr/>
              <p:nvPr/>
            </p:nvSpPr>
            <p:spPr>
              <a:xfrm>
                <a:off x="38942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4"/>
              <p:cNvSpPr/>
              <p:nvPr/>
            </p:nvSpPr>
            <p:spPr>
              <a:xfrm>
                <a:off x="40773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4"/>
              <p:cNvSpPr/>
              <p:nvPr/>
            </p:nvSpPr>
            <p:spPr>
              <a:xfrm>
                <a:off x="42604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4"/>
              <p:cNvSpPr/>
              <p:nvPr/>
            </p:nvSpPr>
            <p:spPr>
              <a:xfrm>
                <a:off x="44434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4"/>
              <p:cNvSpPr/>
              <p:nvPr/>
            </p:nvSpPr>
            <p:spPr>
              <a:xfrm>
                <a:off x="46265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4"/>
              <p:cNvSpPr/>
              <p:nvPr/>
            </p:nvSpPr>
            <p:spPr>
              <a:xfrm>
                <a:off x="48096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53" name="Google Shape;253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4" name="Google Shape;254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300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grpSp>
        <p:nvGrpSpPr>
          <p:cNvPr id="255" name="Google Shape;255;p4"/>
          <p:cNvGrpSpPr/>
          <p:nvPr/>
        </p:nvGrpSpPr>
        <p:grpSpPr>
          <a:xfrm>
            <a:off x="-59509" y="784790"/>
            <a:ext cx="328396" cy="3862147"/>
            <a:chOff x="-135709" y="784790"/>
            <a:chExt cx="328396" cy="3862147"/>
          </a:xfrm>
        </p:grpSpPr>
        <p:sp>
          <p:nvSpPr>
            <p:cNvPr id="256" name="Google Shape;256;p4"/>
            <p:cNvSpPr/>
            <p:nvPr/>
          </p:nvSpPr>
          <p:spPr>
            <a:xfrm>
              <a:off x="-135709" y="784790"/>
              <a:ext cx="328396" cy="180476"/>
            </a:xfrm>
            <a:custGeom>
              <a:avLst/>
              <a:gdLst/>
              <a:ahLst/>
              <a:cxnLst/>
              <a:rect l="l" t="t" r="r" b="b"/>
              <a:pathLst>
                <a:path w="10228" h="5621" extrusionOk="0">
                  <a:moveTo>
                    <a:pt x="0" y="1"/>
                  </a:moveTo>
                  <a:lnTo>
                    <a:pt x="0" y="5620"/>
                  </a:lnTo>
                  <a:lnTo>
                    <a:pt x="7418" y="5620"/>
                  </a:lnTo>
                  <a:cubicBezTo>
                    <a:pt x="8966" y="5620"/>
                    <a:pt x="10216" y="4370"/>
                    <a:pt x="10228" y="2822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4"/>
            <p:cNvSpPr/>
            <p:nvPr/>
          </p:nvSpPr>
          <p:spPr>
            <a:xfrm>
              <a:off x="-135709" y="1193832"/>
              <a:ext cx="328396" cy="180444"/>
            </a:xfrm>
            <a:custGeom>
              <a:avLst/>
              <a:gdLst/>
              <a:ahLst/>
              <a:cxnLst/>
              <a:rect l="l" t="t" r="r" b="b"/>
              <a:pathLst>
                <a:path w="10228" h="5620" extrusionOk="0">
                  <a:moveTo>
                    <a:pt x="0" y="0"/>
                  </a:moveTo>
                  <a:lnTo>
                    <a:pt x="0" y="5620"/>
                  </a:lnTo>
                  <a:lnTo>
                    <a:pt x="7418" y="5620"/>
                  </a:lnTo>
                  <a:cubicBezTo>
                    <a:pt x="8966" y="5620"/>
                    <a:pt x="10216" y="4370"/>
                    <a:pt x="10228" y="2822"/>
                  </a:cubicBezTo>
                  <a:cubicBezTo>
                    <a:pt x="10228" y="1250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4"/>
            <p:cNvSpPr/>
            <p:nvPr/>
          </p:nvSpPr>
          <p:spPr>
            <a:xfrm>
              <a:off x="-135709" y="1602843"/>
              <a:ext cx="328396" cy="180476"/>
            </a:xfrm>
            <a:custGeom>
              <a:avLst/>
              <a:gdLst/>
              <a:ahLst/>
              <a:cxnLst/>
              <a:rect l="l" t="t" r="r" b="b"/>
              <a:pathLst>
                <a:path w="10228" h="5621" extrusionOk="0">
                  <a:moveTo>
                    <a:pt x="0" y="1"/>
                  </a:moveTo>
                  <a:lnTo>
                    <a:pt x="0" y="5621"/>
                  </a:lnTo>
                  <a:lnTo>
                    <a:pt x="7418" y="5621"/>
                  </a:lnTo>
                  <a:cubicBezTo>
                    <a:pt x="8966" y="5621"/>
                    <a:pt x="10216" y="4370"/>
                    <a:pt x="10228" y="2823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4"/>
            <p:cNvSpPr/>
            <p:nvPr/>
          </p:nvSpPr>
          <p:spPr>
            <a:xfrm>
              <a:off x="-135709" y="2011885"/>
              <a:ext cx="328396" cy="180476"/>
            </a:xfrm>
            <a:custGeom>
              <a:avLst/>
              <a:gdLst/>
              <a:ahLst/>
              <a:cxnLst/>
              <a:rect l="l" t="t" r="r" b="b"/>
              <a:pathLst>
                <a:path w="10228" h="5621" extrusionOk="0">
                  <a:moveTo>
                    <a:pt x="0" y="0"/>
                  </a:moveTo>
                  <a:lnTo>
                    <a:pt x="0" y="5620"/>
                  </a:lnTo>
                  <a:lnTo>
                    <a:pt x="7418" y="5620"/>
                  </a:lnTo>
                  <a:cubicBezTo>
                    <a:pt x="8966" y="5620"/>
                    <a:pt x="10216" y="4370"/>
                    <a:pt x="10228" y="2822"/>
                  </a:cubicBezTo>
                  <a:cubicBezTo>
                    <a:pt x="10228" y="1251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4"/>
            <p:cNvSpPr/>
            <p:nvPr/>
          </p:nvSpPr>
          <p:spPr>
            <a:xfrm>
              <a:off x="-135709" y="2421666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9"/>
                  </a:lnTo>
                  <a:lnTo>
                    <a:pt x="7418" y="5609"/>
                  </a:lnTo>
                  <a:cubicBezTo>
                    <a:pt x="8966" y="5609"/>
                    <a:pt x="10216" y="4347"/>
                    <a:pt x="10228" y="2811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4"/>
            <p:cNvSpPr/>
            <p:nvPr/>
          </p:nvSpPr>
          <p:spPr>
            <a:xfrm>
              <a:off x="-135709" y="2830709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46"/>
                    <a:pt x="10228" y="2810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4"/>
            <p:cNvSpPr/>
            <p:nvPr/>
          </p:nvSpPr>
          <p:spPr>
            <a:xfrm>
              <a:off x="-135709" y="3239751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0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46"/>
                    <a:pt x="10228" y="2810"/>
                  </a:cubicBezTo>
                  <a:cubicBezTo>
                    <a:pt x="10228" y="1250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4"/>
            <p:cNvSpPr/>
            <p:nvPr/>
          </p:nvSpPr>
          <p:spPr>
            <a:xfrm>
              <a:off x="-135709" y="3648761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9"/>
                  </a:lnTo>
                  <a:lnTo>
                    <a:pt x="7418" y="5609"/>
                  </a:lnTo>
                  <a:cubicBezTo>
                    <a:pt x="8966" y="5609"/>
                    <a:pt x="10216" y="4359"/>
                    <a:pt x="10228" y="2811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4"/>
            <p:cNvSpPr/>
            <p:nvPr/>
          </p:nvSpPr>
          <p:spPr>
            <a:xfrm>
              <a:off x="-135709" y="4057804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58"/>
                    <a:pt x="10228" y="2810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4"/>
            <p:cNvSpPr/>
            <p:nvPr/>
          </p:nvSpPr>
          <p:spPr>
            <a:xfrm>
              <a:off x="-135709" y="4466846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0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58"/>
                    <a:pt x="10228" y="2810"/>
                  </a:cubicBezTo>
                  <a:cubicBezTo>
                    <a:pt x="10228" y="1250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6" name="Google Shape;266;p4"/>
          <p:cNvSpPr/>
          <p:nvPr/>
        </p:nvSpPr>
        <p:spPr>
          <a:xfrm>
            <a:off x="5486138" y="707950"/>
            <a:ext cx="2937868" cy="160216"/>
          </a:xfrm>
          <a:custGeom>
            <a:avLst/>
            <a:gdLst/>
            <a:ahLst/>
            <a:cxnLst/>
            <a:rect l="l" t="t" r="r" b="b"/>
            <a:pathLst>
              <a:path w="91501" h="4990" extrusionOk="0">
                <a:moveTo>
                  <a:pt x="1" y="1"/>
                </a:moveTo>
                <a:lnTo>
                  <a:pt x="1" y="4990"/>
                </a:lnTo>
                <a:lnTo>
                  <a:pt x="91501" y="4990"/>
                </a:lnTo>
                <a:lnTo>
                  <a:pt x="915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p9"/>
          <p:cNvSpPr/>
          <p:nvPr/>
        </p:nvSpPr>
        <p:spPr>
          <a:xfrm>
            <a:off x="8585853" y="4080728"/>
            <a:ext cx="532535" cy="638458"/>
          </a:xfrm>
          <a:custGeom>
            <a:avLst/>
            <a:gdLst/>
            <a:ahLst/>
            <a:cxnLst/>
            <a:rect l="l" t="t" r="r" b="b"/>
            <a:pathLst>
              <a:path w="16586" h="19885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694"/>
                  <a:pt x="16586" y="12764"/>
                </a:cubicBezTo>
                <a:lnTo>
                  <a:pt x="16586" y="7109"/>
                </a:lnTo>
                <a:cubicBezTo>
                  <a:pt x="16586" y="3180"/>
                  <a:pt x="13395" y="1"/>
                  <a:pt x="946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9"/>
          <p:cNvSpPr/>
          <p:nvPr/>
        </p:nvSpPr>
        <p:spPr>
          <a:xfrm>
            <a:off x="8585853" y="3164043"/>
            <a:ext cx="532535" cy="638458"/>
          </a:xfrm>
          <a:custGeom>
            <a:avLst/>
            <a:gdLst/>
            <a:ahLst/>
            <a:cxnLst/>
            <a:rect l="l" t="t" r="r" b="b"/>
            <a:pathLst>
              <a:path w="16586" h="19885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705"/>
                  <a:pt x="16586" y="12776"/>
                </a:cubicBezTo>
                <a:lnTo>
                  <a:pt x="16586" y="7121"/>
                </a:lnTo>
                <a:cubicBezTo>
                  <a:pt x="16586" y="3192"/>
                  <a:pt x="13395" y="1"/>
                  <a:pt x="946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9"/>
          <p:cNvSpPr/>
          <p:nvPr/>
        </p:nvSpPr>
        <p:spPr>
          <a:xfrm>
            <a:off x="8585853" y="2247743"/>
            <a:ext cx="532535" cy="638426"/>
          </a:xfrm>
          <a:custGeom>
            <a:avLst/>
            <a:gdLst/>
            <a:ahLst/>
            <a:cxnLst/>
            <a:rect l="l" t="t" r="r" b="b"/>
            <a:pathLst>
              <a:path w="16586" h="19884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693"/>
                  <a:pt x="16586" y="12764"/>
                </a:cubicBezTo>
                <a:lnTo>
                  <a:pt x="16586" y="7109"/>
                </a:lnTo>
                <a:cubicBezTo>
                  <a:pt x="16586" y="3180"/>
                  <a:pt x="13395" y="1"/>
                  <a:pt x="946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0" name="Google Shape;640;p9"/>
          <p:cNvSpPr/>
          <p:nvPr/>
        </p:nvSpPr>
        <p:spPr>
          <a:xfrm>
            <a:off x="8585853" y="1331057"/>
            <a:ext cx="532535" cy="638426"/>
          </a:xfrm>
          <a:custGeom>
            <a:avLst/>
            <a:gdLst/>
            <a:ahLst/>
            <a:cxnLst/>
            <a:rect l="l" t="t" r="r" b="b"/>
            <a:pathLst>
              <a:path w="16586" h="19884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705"/>
                  <a:pt x="16586" y="12776"/>
                </a:cubicBezTo>
                <a:lnTo>
                  <a:pt x="16586" y="7120"/>
                </a:lnTo>
                <a:cubicBezTo>
                  <a:pt x="16586" y="3191"/>
                  <a:pt x="13395" y="1"/>
                  <a:pt x="946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1" name="Google Shape;641;p9"/>
          <p:cNvSpPr/>
          <p:nvPr/>
        </p:nvSpPr>
        <p:spPr>
          <a:xfrm>
            <a:off x="8585853" y="414757"/>
            <a:ext cx="532535" cy="638426"/>
          </a:xfrm>
          <a:custGeom>
            <a:avLst/>
            <a:gdLst/>
            <a:ahLst/>
            <a:cxnLst/>
            <a:rect l="l" t="t" r="r" b="b"/>
            <a:pathLst>
              <a:path w="16586" h="19884" extrusionOk="0">
                <a:moveTo>
                  <a:pt x="0" y="0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693"/>
                  <a:pt x="16586" y="12764"/>
                </a:cubicBezTo>
                <a:lnTo>
                  <a:pt x="16586" y="7108"/>
                </a:lnTo>
                <a:cubicBezTo>
                  <a:pt x="16586" y="3179"/>
                  <a:pt x="13395" y="0"/>
                  <a:pt x="946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2" name="Google Shape;642;p9"/>
          <p:cNvSpPr txBox="1"/>
          <p:nvPr/>
        </p:nvSpPr>
        <p:spPr>
          <a:xfrm>
            <a:off x="8652025" y="1478938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01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643" name="Google Shape;643;p9"/>
          <p:cNvSpPr txBox="1"/>
          <p:nvPr/>
        </p:nvSpPr>
        <p:spPr>
          <a:xfrm>
            <a:off x="8652025" y="23952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02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644" name="Google Shape;644;p9"/>
          <p:cNvSpPr txBox="1"/>
          <p:nvPr/>
        </p:nvSpPr>
        <p:spPr>
          <a:xfrm>
            <a:off x="8652025" y="33119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03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645" name="Google Shape;645;p9"/>
          <p:cNvSpPr txBox="1"/>
          <p:nvPr/>
        </p:nvSpPr>
        <p:spPr>
          <a:xfrm>
            <a:off x="8652025" y="422827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04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646" name="Google Shape;646;p9"/>
          <p:cNvSpPr/>
          <p:nvPr/>
        </p:nvSpPr>
        <p:spPr>
          <a:xfrm rot="-5400000">
            <a:off x="8769288" y="584962"/>
            <a:ext cx="165675" cy="259901"/>
          </a:xfrm>
          <a:custGeom>
            <a:avLst/>
            <a:gdLst/>
            <a:ahLst/>
            <a:cxnLst/>
            <a:rect l="l" t="t" r="r" b="b"/>
            <a:pathLst>
              <a:path w="7478" h="13062" extrusionOk="0">
                <a:moveTo>
                  <a:pt x="1" y="0"/>
                </a:moveTo>
                <a:lnTo>
                  <a:pt x="1" y="13061"/>
                </a:lnTo>
                <a:lnTo>
                  <a:pt x="7478" y="6525"/>
                </a:lnTo>
                <a:lnTo>
                  <a:pt x="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47" name="Google Shape;647;p9"/>
          <p:cNvGrpSpPr/>
          <p:nvPr/>
        </p:nvGrpSpPr>
        <p:grpSpPr>
          <a:xfrm>
            <a:off x="176201" y="216722"/>
            <a:ext cx="8474088" cy="4703620"/>
            <a:chOff x="176201" y="216722"/>
            <a:chExt cx="8474088" cy="4703620"/>
          </a:xfrm>
        </p:grpSpPr>
        <p:sp>
          <p:nvSpPr>
            <p:cNvPr id="648" name="Google Shape;648;p9"/>
            <p:cNvSpPr/>
            <p:nvPr/>
          </p:nvSpPr>
          <p:spPr>
            <a:xfrm>
              <a:off x="176210" y="216722"/>
              <a:ext cx="8474036" cy="4703620"/>
            </a:xfrm>
            <a:custGeom>
              <a:avLst/>
              <a:gdLst/>
              <a:ahLst/>
              <a:cxnLst/>
              <a:rect l="l" t="t" r="r" b="b"/>
              <a:pathLst>
                <a:path w="263927" h="146496" extrusionOk="0">
                  <a:moveTo>
                    <a:pt x="3680" y="1"/>
                  </a:moveTo>
                  <a:cubicBezTo>
                    <a:pt x="1644" y="108"/>
                    <a:pt x="1" y="1763"/>
                    <a:pt x="1" y="3787"/>
                  </a:cubicBezTo>
                  <a:lnTo>
                    <a:pt x="1" y="15777"/>
                  </a:lnTo>
                  <a:cubicBezTo>
                    <a:pt x="287" y="15717"/>
                    <a:pt x="572" y="15693"/>
                    <a:pt x="858" y="15693"/>
                  </a:cubicBezTo>
                  <a:cubicBezTo>
                    <a:pt x="899" y="15692"/>
                    <a:pt x="941" y="15692"/>
                    <a:pt x="982" y="15692"/>
                  </a:cubicBezTo>
                  <a:cubicBezTo>
                    <a:pt x="3560" y="15692"/>
                    <a:pt x="5764" y="17878"/>
                    <a:pt x="5799" y="20468"/>
                  </a:cubicBezTo>
                  <a:cubicBezTo>
                    <a:pt x="5823" y="23147"/>
                    <a:pt x="3656" y="25325"/>
                    <a:pt x="977" y="25325"/>
                  </a:cubicBezTo>
                  <a:cubicBezTo>
                    <a:pt x="644" y="25325"/>
                    <a:pt x="322" y="25302"/>
                    <a:pt x="1" y="25230"/>
                  </a:cubicBezTo>
                  <a:lnTo>
                    <a:pt x="1" y="28504"/>
                  </a:lnTo>
                  <a:cubicBezTo>
                    <a:pt x="287" y="28445"/>
                    <a:pt x="572" y="28409"/>
                    <a:pt x="858" y="28409"/>
                  </a:cubicBezTo>
                  <a:cubicBezTo>
                    <a:pt x="893" y="28408"/>
                    <a:pt x="928" y="28408"/>
                    <a:pt x="962" y="28408"/>
                  </a:cubicBezTo>
                  <a:cubicBezTo>
                    <a:pt x="3549" y="28408"/>
                    <a:pt x="5764" y="30587"/>
                    <a:pt x="5799" y="33184"/>
                  </a:cubicBezTo>
                  <a:cubicBezTo>
                    <a:pt x="5823" y="35862"/>
                    <a:pt x="3656" y="38053"/>
                    <a:pt x="977" y="38053"/>
                  </a:cubicBezTo>
                  <a:cubicBezTo>
                    <a:pt x="644" y="38053"/>
                    <a:pt x="322" y="38029"/>
                    <a:pt x="1" y="37946"/>
                  </a:cubicBezTo>
                  <a:lnTo>
                    <a:pt x="1" y="41220"/>
                  </a:lnTo>
                  <a:cubicBezTo>
                    <a:pt x="287" y="41161"/>
                    <a:pt x="572" y="41137"/>
                    <a:pt x="858" y="41137"/>
                  </a:cubicBezTo>
                  <a:cubicBezTo>
                    <a:pt x="893" y="41136"/>
                    <a:pt x="928" y="41136"/>
                    <a:pt x="962" y="41136"/>
                  </a:cubicBezTo>
                  <a:cubicBezTo>
                    <a:pt x="3549" y="41136"/>
                    <a:pt x="5764" y="43315"/>
                    <a:pt x="5799" y="45911"/>
                  </a:cubicBezTo>
                  <a:cubicBezTo>
                    <a:pt x="5823" y="48590"/>
                    <a:pt x="3656" y="50781"/>
                    <a:pt x="977" y="50781"/>
                  </a:cubicBezTo>
                  <a:cubicBezTo>
                    <a:pt x="644" y="50781"/>
                    <a:pt x="322" y="50745"/>
                    <a:pt x="1" y="50674"/>
                  </a:cubicBezTo>
                  <a:lnTo>
                    <a:pt x="1" y="53948"/>
                  </a:lnTo>
                  <a:cubicBezTo>
                    <a:pt x="287" y="53888"/>
                    <a:pt x="572" y="53865"/>
                    <a:pt x="858" y="53865"/>
                  </a:cubicBezTo>
                  <a:cubicBezTo>
                    <a:pt x="893" y="53864"/>
                    <a:pt x="928" y="53863"/>
                    <a:pt x="962" y="53863"/>
                  </a:cubicBezTo>
                  <a:cubicBezTo>
                    <a:pt x="3549" y="53863"/>
                    <a:pt x="5764" y="56043"/>
                    <a:pt x="5799" y="58639"/>
                  </a:cubicBezTo>
                  <a:cubicBezTo>
                    <a:pt x="5823" y="61318"/>
                    <a:pt x="3656" y="63509"/>
                    <a:pt x="977" y="63509"/>
                  </a:cubicBezTo>
                  <a:cubicBezTo>
                    <a:pt x="644" y="63509"/>
                    <a:pt x="322" y="63473"/>
                    <a:pt x="1" y="63402"/>
                  </a:cubicBezTo>
                  <a:lnTo>
                    <a:pt x="1" y="66676"/>
                  </a:lnTo>
                  <a:cubicBezTo>
                    <a:pt x="287" y="66616"/>
                    <a:pt x="572" y="66592"/>
                    <a:pt x="858" y="66592"/>
                  </a:cubicBezTo>
                  <a:cubicBezTo>
                    <a:pt x="893" y="66592"/>
                    <a:pt x="928" y="66591"/>
                    <a:pt x="962" y="66591"/>
                  </a:cubicBezTo>
                  <a:cubicBezTo>
                    <a:pt x="3549" y="66591"/>
                    <a:pt x="5764" y="68770"/>
                    <a:pt x="5799" y="71367"/>
                  </a:cubicBezTo>
                  <a:cubicBezTo>
                    <a:pt x="5823" y="74046"/>
                    <a:pt x="3656" y="76225"/>
                    <a:pt x="977" y="76225"/>
                  </a:cubicBezTo>
                  <a:cubicBezTo>
                    <a:pt x="644" y="76225"/>
                    <a:pt x="322" y="76201"/>
                    <a:pt x="1" y="76129"/>
                  </a:cubicBezTo>
                  <a:lnTo>
                    <a:pt x="1" y="79403"/>
                  </a:lnTo>
                  <a:cubicBezTo>
                    <a:pt x="287" y="79344"/>
                    <a:pt x="572" y="79308"/>
                    <a:pt x="858" y="79308"/>
                  </a:cubicBezTo>
                  <a:cubicBezTo>
                    <a:pt x="893" y="79307"/>
                    <a:pt x="928" y="79307"/>
                    <a:pt x="962" y="79307"/>
                  </a:cubicBezTo>
                  <a:cubicBezTo>
                    <a:pt x="3549" y="79307"/>
                    <a:pt x="5764" y="81486"/>
                    <a:pt x="5799" y="84095"/>
                  </a:cubicBezTo>
                  <a:cubicBezTo>
                    <a:pt x="5823" y="86773"/>
                    <a:pt x="3656" y="88952"/>
                    <a:pt x="977" y="88952"/>
                  </a:cubicBezTo>
                  <a:cubicBezTo>
                    <a:pt x="644" y="88952"/>
                    <a:pt x="322" y="88928"/>
                    <a:pt x="1" y="88857"/>
                  </a:cubicBezTo>
                  <a:lnTo>
                    <a:pt x="1" y="92131"/>
                  </a:lnTo>
                  <a:cubicBezTo>
                    <a:pt x="287" y="92072"/>
                    <a:pt x="572" y="92036"/>
                    <a:pt x="858" y="92036"/>
                  </a:cubicBezTo>
                  <a:cubicBezTo>
                    <a:pt x="893" y="92035"/>
                    <a:pt x="928" y="92035"/>
                    <a:pt x="962" y="92035"/>
                  </a:cubicBezTo>
                  <a:cubicBezTo>
                    <a:pt x="3549" y="92035"/>
                    <a:pt x="5764" y="94214"/>
                    <a:pt x="5799" y="96810"/>
                  </a:cubicBezTo>
                  <a:cubicBezTo>
                    <a:pt x="5823" y="99489"/>
                    <a:pt x="3656" y="101680"/>
                    <a:pt x="977" y="101680"/>
                  </a:cubicBezTo>
                  <a:cubicBezTo>
                    <a:pt x="644" y="101680"/>
                    <a:pt x="322" y="101656"/>
                    <a:pt x="1" y="101573"/>
                  </a:cubicBezTo>
                  <a:lnTo>
                    <a:pt x="1" y="104847"/>
                  </a:lnTo>
                  <a:cubicBezTo>
                    <a:pt x="287" y="104788"/>
                    <a:pt x="572" y="104764"/>
                    <a:pt x="858" y="104764"/>
                  </a:cubicBezTo>
                  <a:cubicBezTo>
                    <a:pt x="893" y="104763"/>
                    <a:pt x="928" y="104763"/>
                    <a:pt x="962" y="104763"/>
                  </a:cubicBezTo>
                  <a:cubicBezTo>
                    <a:pt x="3549" y="104763"/>
                    <a:pt x="5764" y="106942"/>
                    <a:pt x="5799" y="109538"/>
                  </a:cubicBezTo>
                  <a:cubicBezTo>
                    <a:pt x="5823" y="112217"/>
                    <a:pt x="3656" y="114408"/>
                    <a:pt x="977" y="114408"/>
                  </a:cubicBezTo>
                  <a:cubicBezTo>
                    <a:pt x="644" y="114408"/>
                    <a:pt x="322" y="114372"/>
                    <a:pt x="1" y="114301"/>
                  </a:cubicBezTo>
                  <a:lnTo>
                    <a:pt x="1" y="117575"/>
                  </a:lnTo>
                  <a:cubicBezTo>
                    <a:pt x="287" y="117515"/>
                    <a:pt x="572" y="117491"/>
                    <a:pt x="858" y="117491"/>
                  </a:cubicBezTo>
                  <a:cubicBezTo>
                    <a:pt x="893" y="117491"/>
                    <a:pt x="928" y="117490"/>
                    <a:pt x="962" y="117490"/>
                  </a:cubicBezTo>
                  <a:cubicBezTo>
                    <a:pt x="3549" y="117490"/>
                    <a:pt x="5764" y="119669"/>
                    <a:pt x="5799" y="122266"/>
                  </a:cubicBezTo>
                  <a:cubicBezTo>
                    <a:pt x="5823" y="124945"/>
                    <a:pt x="3656" y="127124"/>
                    <a:pt x="977" y="127124"/>
                  </a:cubicBezTo>
                  <a:cubicBezTo>
                    <a:pt x="644" y="127124"/>
                    <a:pt x="322" y="127100"/>
                    <a:pt x="1" y="127028"/>
                  </a:cubicBezTo>
                  <a:lnTo>
                    <a:pt x="1" y="130303"/>
                  </a:lnTo>
                  <a:cubicBezTo>
                    <a:pt x="287" y="130243"/>
                    <a:pt x="572" y="130207"/>
                    <a:pt x="858" y="130207"/>
                  </a:cubicBezTo>
                  <a:cubicBezTo>
                    <a:pt x="893" y="130207"/>
                    <a:pt x="928" y="130206"/>
                    <a:pt x="962" y="130206"/>
                  </a:cubicBezTo>
                  <a:cubicBezTo>
                    <a:pt x="3549" y="130206"/>
                    <a:pt x="5764" y="132385"/>
                    <a:pt x="5799" y="134994"/>
                  </a:cubicBezTo>
                  <a:cubicBezTo>
                    <a:pt x="5823" y="137673"/>
                    <a:pt x="3656" y="139851"/>
                    <a:pt x="977" y="139851"/>
                  </a:cubicBezTo>
                  <a:cubicBezTo>
                    <a:pt x="644" y="139851"/>
                    <a:pt x="322" y="139828"/>
                    <a:pt x="1" y="139756"/>
                  </a:cubicBezTo>
                  <a:lnTo>
                    <a:pt x="1" y="142816"/>
                  </a:lnTo>
                  <a:cubicBezTo>
                    <a:pt x="1" y="144840"/>
                    <a:pt x="1644" y="146495"/>
                    <a:pt x="3680" y="146495"/>
                  </a:cubicBezTo>
                  <a:lnTo>
                    <a:pt x="260248" y="146495"/>
                  </a:lnTo>
                  <a:cubicBezTo>
                    <a:pt x="262272" y="146495"/>
                    <a:pt x="263927" y="144852"/>
                    <a:pt x="263927" y="142816"/>
                  </a:cubicBezTo>
                  <a:lnTo>
                    <a:pt x="263927" y="3680"/>
                  </a:lnTo>
                  <a:cubicBezTo>
                    <a:pt x="263927" y="1656"/>
                    <a:pt x="262284" y="1"/>
                    <a:pt x="2602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9" name="Google Shape;649;p9"/>
            <p:cNvGrpSpPr/>
            <p:nvPr/>
          </p:nvGrpSpPr>
          <p:grpSpPr>
            <a:xfrm>
              <a:off x="176201" y="216730"/>
              <a:ext cx="8474088" cy="4700056"/>
              <a:chOff x="238125" y="874025"/>
              <a:chExt cx="7136675" cy="3958275"/>
            </a:xfrm>
          </p:grpSpPr>
          <p:sp>
            <p:nvSpPr>
              <p:cNvPr id="650" name="Google Shape;650;p9"/>
              <p:cNvSpPr/>
              <p:nvPr/>
            </p:nvSpPr>
            <p:spPr>
              <a:xfrm>
                <a:off x="26179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9"/>
              <p:cNvSpPr/>
              <p:nvPr/>
            </p:nvSpPr>
            <p:spPr>
              <a:xfrm>
                <a:off x="4211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9"/>
              <p:cNvSpPr/>
              <p:nvPr/>
            </p:nvSpPr>
            <p:spPr>
              <a:xfrm>
                <a:off x="6042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9"/>
              <p:cNvSpPr/>
              <p:nvPr/>
            </p:nvSpPr>
            <p:spPr>
              <a:xfrm>
                <a:off x="7873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4" name="Google Shape;654;p9"/>
              <p:cNvSpPr/>
              <p:nvPr/>
            </p:nvSpPr>
            <p:spPr>
              <a:xfrm>
                <a:off x="9703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9"/>
              <p:cNvSpPr/>
              <p:nvPr/>
            </p:nvSpPr>
            <p:spPr>
              <a:xfrm>
                <a:off x="11534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656;p9"/>
              <p:cNvSpPr/>
              <p:nvPr/>
            </p:nvSpPr>
            <p:spPr>
              <a:xfrm>
                <a:off x="13365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7" name="Google Shape;657;p9"/>
              <p:cNvSpPr/>
              <p:nvPr/>
            </p:nvSpPr>
            <p:spPr>
              <a:xfrm>
                <a:off x="15195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8" name="Google Shape;658;p9"/>
              <p:cNvSpPr/>
              <p:nvPr/>
            </p:nvSpPr>
            <p:spPr>
              <a:xfrm>
                <a:off x="17026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9"/>
              <p:cNvSpPr/>
              <p:nvPr/>
            </p:nvSpPr>
            <p:spPr>
              <a:xfrm>
                <a:off x="18857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9"/>
              <p:cNvSpPr/>
              <p:nvPr/>
            </p:nvSpPr>
            <p:spPr>
              <a:xfrm>
                <a:off x="20687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661;p9"/>
              <p:cNvSpPr/>
              <p:nvPr/>
            </p:nvSpPr>
            <p:spPr>
              <a:xfrm>
                <a:off x="22518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9"/>
              <p:cNvSpPr/>
              <p:nvPr/>
            </p:nvSpPr>
            <p:spPr>
              <a:xfrm>
                <a:off x="24349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663;p9"/>
              <p:cNvSpPr/>
              <p:nvPr/>
            </p:nvSpPr>
            <p:spPr>
              <a:xfrm>
                <a:off x="238125" y="1069625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9"/>
              <p:cNvSpPr/>
              <p:nvPr/>
            </p:nvSpPr>
            <p:spPr>
              <a:xfrm>
                <a:off x="238125" y="1270075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9"/>
              <p:cNvSpPr/>
              <p:nvPr/>
            </p:nvSpPr>
            <p:spPr>
              <a:xfrm>
                <a:off x="393825" y="1470825"/>
                <a:ext cx="69755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021" h="1" fill="none" extrusionOk="0">
                    <a:moveTo>
                      <a:pt x="279020" y="0"/>
                    </a:moveTo>
                    <a:lnTo>
                      <a:pt x="1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9"/>
              <p:cNvSpPr/>
              <p:nvPr/>
            </p:nvSpPr>
            <p:spPr>
              <a:xfrm>
                <a:off x="343975" y="1671575"/>
                <a:ext cx="7025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1015" h="1" fill="none" extrusionOk="0">
                    <a:moveTo>
                      <a:pt x="281014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9"/>
              <p:cNvSpPr/>
              <p:nvPr/>
            </p:nvSpPr>
            <p:spPr>
              <a:xfrm>
                <a:off x="343975" y="1872350"/>
                <a:ext cx="7025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1015" h="1" fill="none" extrusionOk="0">
                    <a:moveTo>
                      <a:pt x="281014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9"/>
              <p:cNvSpPr/>
              <p:nvPr/>
            </p:nvSpPr>
            <p:spPr>
              <a:xfrm>
                <a:off x="388050" y="2072775"/>
                <a:ext cx="69813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252" h="1" fill="none" extrusionOk="0">
                    <a:moveTo>
                      <a:pt x="279251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9"/>
              <p:cNvSpPr/>
              <p:nvPr/>
            </p:nvSpPr>
            <p:spPr>
              <a:xfrm>
                <a:off x="238125" y="2273550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9"/>
              <p:cNvSpPr/>
              <p:nvPr/>
            </p:nvSpPr>
            <p:spPr>
              <a:xfrm>
                <a:off x="238125" y="3678225"/>
                <a:ext cx="71366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467" h="1" fill="none" extrusionOk="0">
                    <a:moveTo>
                      <a:pt x="285467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9"/>
              <p:cNvSpPr/>
              <p:nvPr/>
            </p:nvSpPr>
            <p:spPr>
              <a:xfrm>
                <a:off x="394475" y="2474300"/>
                <a:ext cx="69748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8995" h="1" fill="none" extrusionOk="0">
                    <a:moveTo>
                      <a:pt x="278994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9"/>
              <p:cNvSpPr/>
              <p:nvPr/>
            </p:nvSpPr>
            <p:spPr>
              <a:xfrm>
                <a:off x="238125" y="2674750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9"/>
              <p:cNvSpPr/>
              <p:nvPr/>
            </p:nvSpPr>
            <p:spPr>
              <a:xfrm>
                <a:off x="373875" y="2875500"/>
                <a:ext cx="69954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819" h="1" fill="none" extrusionOk="0">
                    <a:moveTo>
                      <a:pt x="279818" y="1"/>
                    </a:moveTo>
                    <a:lnTo>
                      <a:pt x="1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9"/>
              <p:cNvSpPr/>
              <p:nvPr/>
            </p:nvSpPr>
            <p:spPr>
              <a:xfrm>
                <a:off x="373875" y="3076275"/>
                <a:ext cx="69954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819" h="1" fill="none" extrusionOk="0">
                    <a:moveTo>
                      <a:pt x="279818" y="0"/>
                    </a:moveTo>
                    <a:lnTo>
                      <a:pt x="1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5" name="Google Shape;675;p9"/>
              <p:cNvSpPr/>
              <p:nvPr/>
            </p:nvSpPr>
            <p:spPr>
              <a:xfrm>
                <a:off x="238125" y="3277025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6" name="Google Shape;676;p9"/>
              <p:cNvSpPr/>
              <p:nvPr/>
            </p:nvSpPr>
            <p:spPr>
              <a:xfrm>
                <a:off x="394475" y="3477475"/>
                <a:ext cx="69748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8995" h="1" fill="none" extrusionOk="0">
                    <a:moveTo>
                      <a:pt x="278994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7" name="Google Shape;677;p9"/>
              <p:cNvSpPr/>
              <p:nvPr/>
            </p:nvSpPr>
            <p:spPr>
              <a:xfrm>
                <a:off x="383850" y="3885750"/>
                <a:ext cx="69855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420" h="1" fill="none" extrusionOk="0">
                    <a:moveTo>
                      <a:pt x="279419" y="0"/>
                    </a:moveTo>
                    <a:lnTo>
                      <a:pt x="1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9"/>
              <p:cNvSpPr/>
              <p:nvPr/>
            </p:nvSpPr>
            <p:spPr>
              <a:xfrm>
                <a:off x="373875" y="4086500"/>
                <a:ext cx="69954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819" h="1" fill="none" extrusionOk="0">
                    <a:moveTo>
                      <a:pt x="279818" y="1"/>
                    </a:moveTo>
                    <a:lnTo>
                      <a:pt x="1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9"/>
              <p:cNvSpPr/>
              <p:nvPr/>
            </p:nvSpPr>
            <p:spPr>
              <a:xfrm>
                <a:off x="335925" y="4287275"/>
                <a:ext cx="7033425" cy="0"/>
              </a:xfrm>
              <a:custGeom>
                <a:avLst/>
                <a:gdLst/>
                <a:ahLst/>
                <a:cxnLst/>
                <a:rect l="l" t="t" r="r" b="b"/>
                <a:pathLst>
                  <a:path w="281337" fill="none" extrusionOk="0">
                    <a:moveTo>
                      <a:pt x="281336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9"/>
              <p:cNvSpPr/>
              <p:nvPr/>
            </p:nvSpPr>
            <p:spPr>
              <a:xfrm>
                <a:off x="389650" y="4487700"/>
                <a:ext cx="6979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188" h="1" fill="none" extrusionOk="0">
                    <a:moveTo>
                      <a:pt x="279187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9"/>
              <p:cNvSpPr/>
              <p:nvPr/>
            </p:nvSpPr>
            <p:spPr>
              <a:xfrm>
                <a:off x="238125" y="4688450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9"/>
              <p:cNvSpPr/>
              <p:nvPr/>
            </p:nvSpPr>
            <p:spPr>
              <a:xfrm>
                <a:off x="49949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158331"/>
                    </a:moveTo>
                    <a:lnTo>
                      <a:pt x="1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9"/>
              <p:cNvSpPr/>
              <p:nvPr/>
            </p:nvSpPr>
            <p:spPr>
              <a:xfrm>
                <a:off x="51780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9"/>
              <p:cNvSpPr/>
              <p:nvPr/>
            </p:nvSpPr>
            <p:spPr>
              <a:xfrm>
                <a:off x="53610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9"/>
              <p:cNvSpPr/>
              <p:nvPr/>
            </p:nvSpPr>
            <p:spPr>
              <a:xfrm>
                <a:off x="55441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9"/>
              <p:cNvSpPr/>
              <p:nvPr/>
            </p:nvSpPr>
            <p:spPr>
              <a:xfrm>
                <a:off x="57272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9"/>
              <p:cNvSpPr/>
              <p:nvPr/>
            </p:nvSpPr>
            <p:spPr>
              <a:xfrm>
                <a:off x="59102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9"/>
              <p:cNvSpPr/>
              <p:nvPr/>
            </p:nvSpPr>
            <p:spPr>
              <a:xfrm>
                <a:off x="60933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9"/>
              <p:cNvSpPr/>
              <p:nvPr/>
            </p:nvSpPr>
            <p:spPr>
              <a:xfrm>
                <a:off x="62764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9"/>
              <p:cNvSpPr/>
              <p:nvPr/>
            </p:nvSpPr>
            <p:spPr>
              <a:xfrm>
                <a:off x="64594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9"/>
              <p:cNvSpPr/>
              <p:nvPr/>
            </p:nvSpPr>
            <p:spPr>
              <a:xfrm>
                <a:off x="66425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2" name="Google Shape;692;p9"/>
              <p:cNvSpPr/>
              <p:nvPr/>
            </p:nvSpPr>
            <p:spPr>
              <a:xfrm>
                <a:off x="68255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3" name="Google Shape;693;p9"/>
              <p:cNvSpPr/>
              <p:nvPr/>
            </p:nvSpPr>
            <p:spPr>
              <a:xfrm>
                <a:off x="70086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4" name="Google Shape;694;p9"/>
              <p:cNvSpPr/>
              <p:nvPr/>
            </p:nvSpPr>
            <p:spPr>
              <a:xfrm>
                <a:off x="71917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5" name="Google Shape;695;p9"/>
              <p:cNvSpPr/>
              <p:nvPr/>
            </p:nvSpPr>
            <p:spPr>
              <a:xfrm>
                <a:off x="27958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9"/>
              <p:cNvSpPr/>
              <p:nvPr/>
            </p:nvSpPr>
            <p:spPr>
              <a:xfrm>
                <a:off x="29789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9"/>
              <p:cNvSpPr/>
              <p:nvPr/>
            </p:nvSpPr>
            <p:spPr>
              <a:xfrm>
                <a:off x="31620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9"/>
              <p:cNvSpPr/>
              <p:nvPr/>
            </p:nvSpPr>
            <p:spPr>
              <a:xfrm>
                <a:off x="33450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9"/>
              <p:cNvSpPr/>
              <p:nvPr/>
            </p:nvSpPr>
            <p:spPr>
              <a:xfrm>
                <a:off x="35281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9"/>
              <p:cNvSpPr/>
              <p:nvPr/>
            </p:nvSpPr>
            <p:spPr>
              <a:xfrm>
                <a:off x="37112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9"/>
              <p:cNvSpPr/>
              <p:nvPr/>
            </p:nvSpPr>
            <p:spPr>
              <a:xfrm>
                <a:off x="38942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9"/>
              <p:cNvSpPr/>
              <p:nvPr/>
            </p:nvSpPr>
            <p:spPr>
              <a:xfrm>
                <a:off x="40773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9"/>
              <p:cNvSpPr/>
              <p:nvPr/>
            </p:nvSpPr>
            <p:spPr>
              <a:xfrm>
                <a:off x="42604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9"/>
              <p:cNvSpPr/>
              <p:nvPr/>
            </p:nvSpPr>
            <p:spPr>
              <a:xfrm>
                <a:off x="44434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9"/>
              <p:cNvSpPr/>
              <p:nvPr/>
            </p:nvSpPr>
            <p:spPr>
              <a:xfrm>
                <a:off x="46265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9"/>
              <p:cNvSpPr/>
              <p:nvPr/>
            </p:nvSpPr>
            <p:spPr>
              <a:xfrm>
                <a:off x="48096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07" name="Google Shape;707;p9"/>
          <p:cNvSpPr txBox="1">
            <a:spLocks noGrp="1"/>
          </p:cNvSpPr>
          <p:nvPr>
            <p:ph type="title"/>
          </p:nvPr>
        </p:nvSpPr>
        <p:spPr>
          <a:xfrm>
            <a:off x="2838084" y="1321438"/>
            <a:ext cx="3150300" cy="110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708" name="Google Shape;708;p9"/>
          <p:cNvSpPr txBox="1">
            <a:spLocks noGrp="1"/>
          </p:cNvSpPr>
          <p:nvPr>
            <p:ph type="subTitle" idx="1"/>
          </p:nvPr>
        </p:nvSpPr>
        <p:spPr>
          <a:xfrm>
            <a:off x="2838125" y="2337363"/>
            <a:ext cx="3150300" cy="148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grpSp>
        <p:nvGrpSpPr>
          <p:cNvPr id="709" name="Google Shape;709;p9"/>
          <p:cNvGrpSpPr/>
          <p:nvPr/>
        </p:nvGrpSpPr>
        <p:grpSpPr>
          <a:xfrm>
            <a:off x="-59509" y="784790"/>
            <a:ext cx="328396" cy="3862147"/>
            <a:chOff x="-135709" y="784790"/>
            <a:chExt cx="328396" cy="3862147"/>
          </a:xfrm>
        </p:grpSpPr>
        <p:sp>
          <p:nvSpPr>
            <p:cNvPr id="710" name="Google Shape;710;p9"/>
            <p:cNvSpPr/>
            <p:nvPr/>
          </p:nvSpPr>
          <p:spPr>
            <a:xfrm>
              <a:off x="-135709" y="784790"/>
              <a:ext cx="328396" cy="180476"/>
            </a:xfrm>
            <a:custGeom>
              <a:avLst/>
              <a:gdLst/>
              <a:ahLst/>
              <a:cxnLst/>
              <a:rect l="l" t="t" r="r" b="b"/>
              <a:pathLst>
                <a:path w="10228" h="5621" extrusionOk="0">
                  <a:moveTo>
                    <a:pt x="0" y="1"/>
                  </a:moveTo>
                  <a:lnTo>
                    <a:pt x="0" y="5620"/>
                  </a:lnTo>
                  <a:lnTo>
                    <a:pt x="7418" y="5620"/>
                  </a:lnTo>
                  <a:cubicBezTo>
                    <a:pt x="8966" y="5620"/>
                    <a:pt x="10216" y="4370"/>
                    <a:pt x="10228" y="2822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9"/>
            <p:cNvSpPr/>
            <p:nvPr/>
          </p:nvSpPr>
          <p:spPr>
            <a:xfrm>
              <a:off x="-135709" y="1193832"/>
              <a:ext cx="328396" cy="180444"/>
            </a:xfrm>
            <a:custGeom>
              <a:avLst/>
              <a:gdLst/>
              <a:ahLst/>
              <a:cxnLst/>
              <a:rect l="l" t="t" r="r" b="b"/>
              <a:pathLst>
                <a:path w="10228" h="5620" extrusionOk="0">
                  <a:moveTo>
                    <a:pt x="0" y="0"/>
                  </a:moveTo>
                  <a:lnTo>
                    <a:pt x="0" y="5620"/>
                  </a:lnTo>
                  <a:lnTo>
                    <a:pt x="7418" y="5620"/>
                  </a:lnTo>
                  <a:cubicBezTo>
                    <a:pt x="8966" y="5620"/>
                    <a:pt x="10216" y="4370"/>
                    <a:pt x="10228" y="2822"/>
                  </a:cubicBezTo>
                  <a:cubicBezTo>
                    <a:pt x="10228" y="1250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9"/>
            <p:cNvSpPr/>
            <p:nvPr/>
          </p:nvSpPr>
          <p:spPr>
            <a:xfrm>
              <a:off x="-135709" y="1602843"/>
              <a:ext cx="328396" cy="180476"/>
            </a:xfrm>
            <a:custGeom>
              <a:avLst/>
              <a:gdLst/>
              <a:ahLst/>
              <a:cxnLst/>
              <a:rect l="l" t="t" r="r" b="b"/>
              <a:pathLst>
                <a:path w="10228" h="5621" extrusionOk="0">
                  <a:moveTo>
                    <a:pt x="0" y="1"/>
                  </a:moveTo>
                  <a:lnTo>
                    <a:pt x="0" y="5621"/>
                  </a:lnTo>
                  <a:lnTo>
                    <a:pt x="7418" y="5621"/>
                  </a:lnTo>
                  <a:cubicBezTo>
                    <a:pt x="8966" y="5621"/>
                    <a:pt x="10216" y="4370"/>
                    <a:pt x="10228" y="2823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9"/>
            <p:cNvSpPr/>
            <p:nvPr/>
          </p:nvSpPr>
          <p:spPr>
            <a:xfrm>
              <a:off x="-135709" y="2011885"/>
              <a:ext cx="328396" cy="180476"/>
            </a:xfrm>
            <a:custGeom>
              <a:avLst/>
              <a:gdLst/>
              <a:ahLst/>
              <a:cxnLst/>
              <a:rect l="l" t="t" r="r" b="b"/>
              <a:pathLst>
                <a:path w="10228" h="5621" extrusionOk="0">
                  <a:moveTo>
                    <a:pt x="0" y="0"/>
                  </a:moveTo>
                  <a:lnTo>
                    <a:pt x="0" y="5620"/>
                  </a:lnTo>
                  <a:lnTo>
                    <a:pt x="7418" y="5620"/>
                  </a:lnTo>
                  <a:cubicBezTo>
                    <a:pt x="8966" y="5620"/>
                    <a:pt x="10216" y="4370"/>
                    <a:pt x="10228" y="2822"/>
                  </a:cubicBezTo>
                  <a:cubicBezTo>
                    <a:pt x="10228" y="1251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9"/>
            <p:cNvSpPr/>
            <p:nvPr/>
          </p:nvSpPr>
          <p:spPr>
            <a:xfrm>
              <a:off x="-135709" y="2421666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9"/>
                  </a:lnTo>
                  <a:lnTo>
                    <a:pt x="7418" y="5609"/>
                  </a:lnTo>
                  <a:cubicBezTo>
                    <a:pt x="8966" y="5609"/>
                    <a:pt x="10216" y="4347"/>
                    <a:pt x="10228" y="2811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9"/>
            <p:cNvSpPr/>
            <p:nvPr/>
          </p:nvSpPr>
          <p:spPr>
            <a:xfrm>
              <a:off x="-135709" y="2830709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46"/>
                    <a:pt x="10228" y="2810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9"/>
            <p:cNvSpPr/>
            <p:nvPr/>
          </p:nvSpPr>
          <p:spPr>
            <a:xfrm>
              <a:off x="-135709" y="3239751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0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46"/>
                    <a:pt x="10228" y="2810"/>
                  </a:cubicBezTo>
                  <a:cubicBezTo>
                    <a:pt x="10228" y="1250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9"/>
            <p:cNvSpPr/>
            <p:nvPr/>
          </p:nvSpPr>
          <p:spPr>
            <a:xfrm>
              <a:off x="-135709" y="3648761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9"/>
                  </a:lnTo>
                  <a:lnTo>
                    <a:pt x="7418" y="5609"/>
                  </a:lnTo>
                  <a:cubicBezTo>
                    <a:pt x="8966" y="5609"/>
                    <a:pt x="10216" y="4359"/>
                    <a:pt x="10228" y="2811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9"/>
            <p:cNvSpPr/>
            <p:nvPr/>
          </p:nvSpPr>
          <p:spPr>
            <a:xfrm>
              <a:off x="-135709" y="4057804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58"/>
                    <a:pt x="10228" y="2810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9"/>
            <p:cNvSpPr/>
            <p:nvPr/>
          </p:nvSpPr>
          <p:spPr>
            <a:xfrm>
              <a:off x="-135709" y="4466846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0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58"/>
                    <a:pt x="10228" y="2810"/>
                  </a:cubicBezTo>
                  <a:cubicBezTo>
                    <a:pt x="10228" y="1250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0" name="Google Shape;720;p9"/>
          <p:cNvSpPr/>
          <p:nvPr/>
        </p:nvSpPr>
        <p:spPr>
          <a:xfrm>
            <a:off x="720000" y="3637817"/>
            <a:ext cx="333400" cy="963793"/>
          </a:xfrm>
          <a:custGeom>
            <a:avLst/>
            <a:gdLst/>
            <a:ahLst/>
            <a:cxnLst/>
            <a:rect l="l" t="t" r="r" b="b"/>
            <a:pathLst>
              <a:path w="13336" h="13336" extrusionOk="0">
                <a:moveTo>
                  <a:pt x="1" y="1"/>
                </a:moveTo>
                <a:lnTo>
                  <a:pt x="1" y="13336"/>
                </a:lnTo>
                <a:lnTo>
                  <a:pt x="13336" y="13336"/>
                </a:lnTo>
                <a:lnTo>
                  <a:pt x="13336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1" name="Google Shape;721;p9"/>
          <p:cNvSpPr/>
          <p:nvPr/>
        </p:nvSpPr>
        <p:spPr>
          <a:xfrm rot="2532213">
            <a:off x="7033256" y="549271"/>
            <a:ext cx="1387469" cy="1387169"/>
          </a:xfrm>
          <a:custGeom>
            <a:avLst/>
            <a:gdLst/>
            <a:ahLst/>
            <a:cxnLst/>
            <a:rect l="l" t="t" r="r" b="b"/>
            <a:pathLst>
              <a:path w="55496" h="55484" extrusionOk="0">
                <a:moveTo>
                  <a:pt x="27730" y="0"/>
                </a:moveTo>
                <a:cubicBezTo>
                  <a:pt x="12407" y="0"/>
                  <a:pt x="1" y="12430"/>
                  <a:pt x="1" y="27742"/>
                </a:cubicBezTo>
                <a:lnTo>
                  <a:pt x="8073" y="27742"/>
                </a:lnTo>
                <a:cubicBezTo>
                  <a:pt x="8073" y="16871"/>
                  <a:pt x="16872" y="8085"/>
                  <a:pt x="27742" y="8085"/>
                </a:cubicBezTo>
                <a:cubicBezTo>
                  <a:pt x="38601" y="8085"/>
                  <a:pt x="47399" y="16871"/>
                  <a:pt x="47399" y="27742"/>
                </a:cubicBezTo>
                <a:cubicBezTo>
                  <a:pt x="47399" y="38612"/>
                  <a:pt x="38601" y="47399"/>
                  <a:pt x="27742" y="47399"/>
                </a:cubicBezTo>
                <a:lnTo>
                  <a:pt x="27742" y="55483"/>
                </a:lnTo>
                <a:cubicBezTo>
                  <a:pt x="43065" y="55483"/>
                  <a:pt x="55484" y="43053"/>
                  <a:pt x="55484" y="27742"/>
                </a:cubicBezTo>
                <a:cubicBezTo>
                  <a:pt x="55496" y="12407"/>
                  <a:pt x="43065" y="0"/>
                  <a:pt x="27730" y="0"/>
                </a:cubicBezTo>
                <a:close/>
              </a:path>
            </a:pathLst>
          </a:custGeom>
          <a:solidFill>
            <a:srgbClr val="FDB9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2" name="Google Shape;722;p9"/>
          <p:cNvSpPr/>
          <p:nvPr/>
        </p:nvSpPr>
        <p:spPr>
          <a:xfrm rot="2532213">
            <a:off x="7398228" y="943376"/>
            <a:ext cx="656683" cy="598505"/>
          </a:xfrm>
          <a:custGeom>
            <a:avLst/>
            <a:gdLst/>
            <a:ahLst/>
            <a:cxnLst/>
            <a:rect l="l" t="t" r="r" b="b"/>
            <a:pathLst>
              <a:path w="26266" h="23939" extrusionOk="0">
                <a:moveTo>
                  <a:pt x="13133" y="1"/>
                </a:moveTo>
                <a:cubicBezTo>
                  <a:pt x="10070" y="1"/>
                  <a:pt x="7007" y="1171"/>
                  <a:pt x="4668" y="3510"/>
                </a:cubicBezTo>
                <a:cubicBezTo>
                  <a:pt x="1" y="8178"/>
                  <a:pt x="1" y="15762"/>
                  <a:pt x="4668" y="20429"/>
                </a:cubicBezTo>
                <a:cubicBezTo>
                  <a:pt x="7007" y="22769"/>
                  <a:pt x="10070" y="23938"/>
                  <a:pt x="13133" y="23938"/>
                </a:cubicBezTo>
                <a:cubicBezTo>
                  <a:pt x="16196" y="23938"/>
                  <a:pt x="19259" y="22769"/>
                  <a:pt x="21599" y="20429"/>
                </a:cubicBezTo>
                <a:cubicBezTo>
                  <a:pt x="26266" y="15762"/>
                  <a:pt x="26266" y="8178"/>
                  <a:pt x="21599" y="3510"/>
                </a:cubicBezTo>
                <a:cubicBezTo>
                  <a:pt x="19259" y="1171"/>
                  <a:pt x="16196" y="1"/>
                  <a:pt x="13133" y="1"/>
                </a:cubicBezTo>
                <a:close/>
              </a:path>
            </a:pathLst>
          </a:custGeom>
          <a:solidFill>
            <a:srgbClr val="21110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23" name="Google Shape;723;p9"/>
          <p:cNvGrpSpPr/>
          <p:nvPr/>
        </p:nvGrpSpPr>
        <p:grpSpPr>
          <a:xfrm>
            <a:off x="6405294" y="1113560"/>
            <a:ext cx="913818" cy="258606"/>
            <a:chOff x="6405294" y="1161348"/>
            <a:chExt cx="913818" cy="258606"/>
          </a:xfrm>
        </p:grpSpPr>
        <p:sp>
          <p:nvSpPr>
            <p:cNvPr id="724" name="Google Shape;724;p9"/>
            <p:cNvSpPr/>
            <p:nvPr/>
          </p:nvSpPr>
          <p:spPr>
            <a:xfrm rot="2532213">
              <a:off x="6774550" y="1199318"/>
              <a:ext cx="174459" cy="182484"/>
            </a:xfrm>
            <a:custGeom>
              <a:avLst/>
              <a:gdLst/>
              <a:ahLst/>
              <a:cxnLst/>
              <a:rect l="l" t="t" r="r" b="b"/>
              <a:pathLst>
                <a:path w="6978" h="7299" extrusionOk="0">
                  <a:moveTo>
                    <a:pt x="405" y="0"/>
                  </a:moveTo>
                  <a:lnTo>
                    <a:pt x="0" y="6894"/>
                  </a:lnTo>
                  <a:lnTo>
                    <a:pt x="6894" y="7299"/>
                  </a:lnTo>
                  <a:lnTo>
                    <a:pt x="6977" y="5715"/>
                  </a:lnTo>
                  <a:lnTo>
                    <a:pt x="1667" y="5418"/>
                  </a:lnTo>
                  <a:lnTo>
                    <a:pt x="1977" y="96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9"/>
            <p:cNvSpPr/>
            <p:nvPr/>
          </p:nvSpPr>
          <p:spPr>
            <a:xfrm rot="2532213">
              <a:off x="6939314" y="1201203"/>
              <a:ext cx="174459" cy="182209"/>
            </a:xfrm>
            <a:custGeom>
              <a:avLst/>
              <a:gdLst/>
              <a:ahLst/>
              <a:cxnLst/>
              <a:rect l="l" t="t" r="r" b="b"/>
              <a:pathLst>
                <a:path w="6978" h="7288" extrusionOk="0">
                  <a:moveTo>
                    <a:pt x="381" y="1"/>
                  </a:moveTo>
                  <a:lnTo>
                    <a:pt x="0" y="6882"/>
                  </a:lnTo>
                  <a:lnTo>
                    <a:pt x="6894" y="7287"/>
                  </a:lnTo>
                  <a:lnTo>
                    <a:pt x="6978" y="5716"/>
                  </a:lnTo>
                  <a:lnTo>
                    <a:pt x="1655" y="5418"/>
                  </a:lnTo>
                  <a:lnTo>
                    <a:pt x="1965" y="84"/>
                  </a:lnTo>
                  <a:lnTo>
                    <a:pt x="38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9"/>
            <p:cNvSpPr/>
            <p:nvPr/>
          </p:nvSpPr>
          <p:spPr>
            <a:xfrm rot="2532213">
              <a:off x="7105704" y="1202403"/>
              <a:ext cx="174759" cy="182509"/>
            </a:xfrm>
            <a:custGeom>
              <a:avLst/>
              <a:gdLst/>
              <a:ahLst/>
              <a:cxnLst/>
              <a:rect l="l" t="t" r="r" b="b"/>
              <a:pathLst>
                <a:path w="6990" h="7300" extrusionOk="0">
                  <a:moveTo>
                    <a:pt x="405" y="1"/>
                  </a:moveTo>
                  <a:lnTo>
                    <a:pt x="0" y="6894"/>
                  </a:lnTo>
                  <a:lnTo>
                    <a:pt x="6894" y="7299"/>
                  </a:lnTo>
                  <a:lnTo>
                    <a:pt x="6989" y="5728"/>
                  </a:lnTo>
                  <a:lnTo>
                    <a:pt x="1655" y="5418"/>
                  </a:lnTo>
                  <a:lnTo>
                    <a:pt x="1965" y="96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9"/>
            <p:cNvSpPr/>
            <p:nvPr/>
          </p:nvSpPr>
          <p:spPr>
            <a:xfrm rot="2532213">
              <a:off x="6443882" y="1196328"/>
              <a:ext cx="174459" cy="182209"/>
            </a:xfrm>
            <a:custGeom>
              <a:avLst/>
              <a:gdLst/>
              <a:ahLst/>
              <a:cxnLst/>
              <a:rect l="l" t="t" r="r" b="b"/>
              <a:pathLst>
                <a:path w="6978" h="7288" extrusionOk="0">
                  <a:moveTo>
                    <a:pt x="405" y="1"/>
                  </a:moveTo>
                  <a:lnTo>
                    <a:pt x="0" y="6895"/>
                  </a:lnTo>
                  <a:lnTo>
                    <a:pt x="6894" y="7288"/>
                  </a:lnTo>
                  <a:lnTo>
                    <a:pt x="6977" y="5728"/>
                  </a:lnTo>
                  <a:lnTo>
                    <a:pt x="1655" y="5418"/>
                  </a:lnTo>
                  <a:lnTo>
                    <a:pt x="1965" y="8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9"/>
            <p:cNvSpPr/>
            <p:nvPr/>
          </p:nvSpPr>
          <p:spPr>
            <a:xfrm rot="2532213">
              <a:off x="6608423" y="1197736"/>
              <a:ext cx="174459" cy="182484"/>
            </a:xfrm>
            <a:custGeom>
              <a:avLst/>
              <a:gdLst/>
              <a:ahLst/>
              <a:cxnLst/>
              <a:rect l="l" t="t" r="r" b="b"/>
              <a:pathLst>
                <a:path w="6978" h="7299" extrusionOk="0">
                  <a:moveTo>
                    <a:pt x="393" y="0"/>
                  </a:moveTo>
                  <a:lnTo>
                    <a:pt x="0" y="6894"/>
                  </a:lnTo>
                  <a:lnTo>
                    <a:pt x="6882" y="7299"/>
                  </a:lnTo>
                  <a:lnTo>
                    <a:pt x="6977" y="5739"/>
                  </a:lnTo>
                  <a:lnTo>
                    <a:pt x="1643" y="5418"/>
                  </a:lnTo>
                  <a:lnTo>
                    <a:pt x="1965" y="96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9" name="Google Shape;729;p9"/>
          <p:cNvGrpSpPr/>
          <p:nvPr/>
        </p:nvGrpSpPr>
        <p:grpSpPr>
          <a:xfrm>
            <a:off x="840725" y="3780192"/>
            <a:ext cx="308400" cy="679050"/>
            <a:chOff x="720000" y="3924450"/>
            <a:chExt cx="308400" cy="679050"/>
          </a:xfrm>
        </p:grpSpPr>
        <p:sp>
          <p:nvSpPr>
            <p:cNvPr id="730" name="Google Shape;730;p9"/>
            <p:cNvSpPr/>
            <p:nvPr/>
          </p:nvSpPr>
          <p:spPr>
            <a:xfrm>
              <a:off x="981950" y="3924450"/>
              <a:ext cx="46450" cy="45050"/>
            </a:xfrm>
            <a:custGeom>
              <a:avLst/>
              <a:gdLst/>
              <a:ahLst/>
              <a:cxnLst/>
              <a:rect l="l" t="t" r="r" b="b"/>
              <a:pathLst>
                <a:path w="1858" h="1802" extrusionOk="0">
                  <a:moveTo>
                    <a:pt x="932" y="1"/>
                  </a:moveTo>
                  <a:cubicBezTo>
                    <a:pt x="462" y="1"/>
                    <a:pt x="59" y="362"/>
                    <a:pt x="24" y="847"/>
                  </a:cubicBezTo>
                  <a:cubicBezTo>
                    <a:pt x="0" y="1347"/>
                    <a:pt x="369" y="1776"/>
                    <a:pt x="869" y="1799"/>
                  </a:cubicBezTo>
                  <a:cubicBezTo>
                    <a:pt x="891" y="1801"/>
                    <a:pt x="913" y="1802"/>
                    <a:pt x="934" y="1802"/>
                  </a:cubicBezTo>
                  <a:cubicBezTo>
                    <a:pt x="1417" y="1802"/>
                    <a:pt x="1810" y="1422"/>
                    <a:pt x="1822" y="954"/>
                  </a:cubicBezTo>
                  <a:cubicBezTo>
                    <a:pt x="1858" y="466"/>
                    <a:pt x="1477" y="37"/>
                    <a:pt x="976" y="2"/>
                  </a:cubicBezTo>
                  <a:cubicBezTo>
                    <a:pt x="962" y="1"/>
                    <a:pt x="947" y="1"/>
                    <a:pt x="9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9"/>
            <p:cNvSpPr/>
            <p:nvPr/>
          </p:nvSpPr>
          <p:spPr>
            <a:xfrm>
              <a:off x="981950" y="4083075"/>
              <a:ext cx="46450" cy="45050"/>
            </a:xfrm>
            <a:custGeom>
              <a:avLst/>
              <a:gdLst/>
              <a:ahLst/>
              <a:cxnLst/>
              <a:rect l="l" t="t" r="r" b="b"/>
              <a:pathLst>
                <a:path w="1858" h="1802" extrusionOk="0">
                  <a:moveTo>
                    <a:pt x="911" y="0"/>
                  </a:moveTo>
                  <a:cubicBezTo>
                    <a:pt x="451" y="0"/>
                    <a:pt x="58" y="359"/>
                    <a:pt x="24" y="848"/>
                  </a:cubicBezTo>
                  <a:cubicBezTo>
                    <a:pt x="0" y="1336"/>
                    <a:pt x="369" y="1765"/>
                    <a:pt x="869" y="1800"/>
                  </a:cubicBezTo>
                  <a:cubicBezTo>
                    <a:pt x="885" y="1801"/>
                    <a:pt x="900" y="1802"/>
                    <a:pt x="915" y="1802"/>
                  </a:cubicBezTo>
                  <a:cubicBezTo>
                    <a:pt x="1406" y="1802"/>
                    <a:pt x="1810" y="1429"/>
                    <a:pt x="1822" y="955"/>
                  </a:cubicBezTo>
                  <a:cubicBezTo>
                    <a:pt x="1858" y="455"/>
                    <a:pt x="1477" y="26"/>
                    <a:pt x="976" y="3"/>
                  </a:cubicBezTo>
                  <a:cubicBezTo>
                    <a:pt x="955" y="1"/>
                    <a:pt x="933" y="0"/>
                    <a:pt x="9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9"/>
            <p:cNvSpPr/>
            <p:nvPr/>
          </p:nvSpPr>
          <p:spPr>
            <a:xfrm>
              <a:off x="981950" y="4241450"/>
              <a:ext cx="46450" cy="45050"/>
            </a:xfrm>
            <a:custGeom>
              <a:avLst/>
              <a:gdLst/>
              <a:ahLst/>
              <a:cxnLst/>
              <a:rect l="l" t="t" r="r" b="b"/>
              <a:pathLst>
                <a:path w="1858" h="1802" extrusionOk="0">
                  <a:moveTo>
                    <a:pt x="932" y="1"/>
                  </a:moveTo>
                  <a:cubicBezTo>
                    <a:pt x="462" y="1"/>
                    <a:pt x="59" y="362"/>
                    <a:pt x="24" y="847"/>
                  </a:cubicBezTo>
                  <a:cubicBezTo>
                    <a:pt x="0" y="1347"/>
                    <a:pt x="369" y="1776"/>
                    <a:pt x="869" y="1800"/>
                  </a:cubicBezTo>
                  <a:cubicBezTo>
                    <a:pt x="891" y="1801"/>
                    <a:pt x="913" y="1802"/>
                    <a:pt x="934" y="1802"/>
                  </a:cubicBezTo>
                  <a:cubicBezTo>
                    <a:pt x="1417" y="1802"/>
                    <a:pt x="1810" y="1422"/>
                    <a:pt x="1822" y="954"/>
                  </a:cubicBezTo>
                  <a:cubicBezTo>
                    <a:pt x="1858" y="466"/>
                    <a:pt x="1477" y="37"/>
                    <a:pt x="976" y="2"/>
                  </a:cubicBezTo>
                  <a:cubicBezTo>
                    <a:pt x="962" y="1"/>
                    <a:pt x="947" y="1"/>
                    <a:pt x="9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9"/>
            <p:cNvSpPr/>
            <p:nvPr/>
          </p:nvSpPr>
          <p:spPr>
            <a:xfrm>
              <a:off x="981950" y="4400075"/>
              <a:ext cx="46450" cy="45050"/>
            </a:xfrm>
            <a:custGeom>
              <a:avLst/>
              <a:gdLst/>
              <a:ahLst/>
              <a:cxnLst/>
              <a:rect l="l" t="t" r="r" b="b"/>
              <a:pathLst>
                <a:path w="1858" h="1802" extrusionOk="0">
                  <a:moveTo>
                    <a:pt x="911" y="0"/>
                  </a:moveTo>
                  <a:cubicBezTo>
                    <a:pt x="451" y="0"/>
                    <a:pt x="58" y="359"/>
                    <a:pt x="24" y="848"/>
                  </a:cubicBezTo>
                  <a:cubicBezTo>
                    <a:pt x="0" y="1336"/>
                    <a:pt x="369" y="1765"/>
                    <a:pt x="869" y="1801"/>
                  </a:cubicBezTo>
                  <a:cubicBezTo>
                    <a:pt x="885" y="1801"/>
                    <a:pt x="900" y="1802"/>
                    <a:pt x="915" y="1802"/>
                  </a:cubicBezTo>
                  <a:cubicBezTo>
                    <a:pt x="1406" y="1802"/>
                    <a:pt x="1810" y="1429"/>
                    <a:pt x="1822" y="955"/>
                  </a:cubicBezTo>
                  <a:cubicBezTo>
                    <a:pt x="1858" y="455"/>
                    <a:pt x="1477" y="27"/>
                    <a:pt x="976" y="3"/>
                  </a:cubicBezTo>
                  <a:cubicBezTo>
                    <a:pt x="955" y="1"/>
                    <a:pt x="933" y="0"/>
                    <a:pt x="9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9"/>
            <p:cNvSpPr/>
            <p:nvPr/>
          </p:nvSpPr>
          <p:spPr>
            <a:xfrm>
              <a:off x="981950" y="4558450"/>
              <a:ext cx="46450" cy="45050"/>
            </a:xfrm>
            <a:custGeom>
              <a:avLst/>
              <a:gdLst/>
              <a:ahLst/>
              <a:cxnLst/>
              <a:rect l="l" t="t" r="r" b="b"/>
              <a:pathLst>
                <a:path w="1858" h="1802" extrusionOk="0">
                  <a:moveTo>
                    <a:pt x="932" y="1"/>
                  </a:moveTo>
                  <a:cubicBezTo>
                    <a:pt x="462" y="1"/>
                    <a:pt x="59" y="362"/>
                    <a:pt x="24" y="847"/>
                  </a:cubicBezTo>
                  <a:cubicBezTo>
                    <a:pt x="0" y="1347"/>
                    <a:pt x="369" y="1776"/>
                    <a:pt x="869" y="1800"/>
                  </a:cubicBezTo>
                  <a:cubicBezTo>
                    <a:pt x="891" y="1801"/>
                    <a:pt x="913" y="1802"/>
                    <a:pt x="934" y="1802"/>
                  </a:cubicBezTo>
                  <a:cubicBezTo>
                    <a:pt x="1417" y="1802"/>
                    <a:pt x="1810" y="1422"/>
                    <a:pt x="1822" y="954"/>
                  </a:cubicBezTo>
                  <a:cubicBezTo>
                    <a:pt x="1858" y="466"/>
                    <a:pt x="1477" y="38"/>
                    <a:pt x="976" y="2"/>
                  </a:cubicBezTo>
                  <a:cubicBezTo>
                    <a:pt x="962" y="1"/>
                    <a:pt x="947" y="1"/>
                    <a:pt x="9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9"/>
            <p:cNvSpPr/>
            <p:nvPr/>
          </p:nvSpPr>
          <p:spPr>
            <a:xfrm>
              <a:off x="850975" y="3924450"/>
              <a:ext cx="46450" cy="45050"/>
            </a:xfrm>
            <a:custGeom>
              <a:avLst/>
              <a:gdLst/>
              <a:ahLst/>
              <a:cxnLst/>
              <a:rect l="l" t="t" r="r" b="b"/>
              <a:pathLst>
                <a:path w="1858" h="1802" extrusionOk="0">
                  <a:moveTo>
                    <a:pt x="932" y="1"/>
                  </a:moveTo>
                  <a:cubicBezTo>
                    <a:pt x="463" y="1"/>
                    <a:pt x="59" y="362"/>
                    <a:pt x="24" y="847"/>
                  </a:cubicBezTo>
                  <a:cubicBezTo>
                    <a:pt x="0" y="1347"/>
                    <a:pt x="370" y="1776"/>
                    <a:pt x="870" y="1799"/>
                  </a:cubicBezTo>
                  <a:cubicBezTo>
                    <a:pt x="891" y="1801"/>
                    <a:pt x="913" y="1802"/>
                    <a:pt x="934" y="1802"/>
                  </a:cubicBezTo>
                  <a:cubicBezTo>
                    <a:pt x="1416" y="1802"/>
                    <a:pt x="1799" y="1422"/>
                    <a:pt x="1822" y="954"/>
                  </a:cubicBezTo>
                  <a:cubicBezTo>
                    <a:pt x="1858" y="466"/>
                    <a:pt x="1489" y="37"/>
                    <a:pt x="977" y="2"/>
                  </a:cubicBezTo>
                  <a:cubicBezTo>
                    <a:pt x="962" y="1"/>
                    <a:pt x="947" y="1"/>
                    <a:pt x="9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9"/>
            <p:cNvSpPr/>
            <p:nvPr/>
          </p:nvSpPr>
          <p:spPr>
            <a:xfrm>
              <a:off x="850975" y="4083075"/>
              <a:ext cx="46450" cy="45050"/>
            </a:xfrm>
            <a:custGeom>
              <a:avLst/>
              <a:gdLst/>
              <a:ahLst/>
              <a:cxnLst/>
              <a:rect l="l" t="t" r="r" b="b"/>
              <a:pathLst>
                <a:path w="1858" h="1802" extrusionOk="0">
                  <a:moveTo>
                    <a:pt x="912" y="0"/>
                  </a:moveTo>
                  <a:cubicBezTo>
                    <a:pt x="451" y="0"/>
                    <a:pt x="58" y="359"/>
                    <a:pt x="24" y="848"/>
                  </a:cubicBezTo>
                  <a:cubicBezTo>
                    <a:pt x="0" y="1336"/>
                    <a:pt x="370" y="1765"/>
                    <a:pt x="870" y="1800"/>
                  </a:cubicBezTo>
                  <a:cubicBezTo>
                    <a:pt x="885" y="1801"/>
                    <a:pt x="900" y="1802"/>
                    <a:pt x="915" y="1802"/>
                  </a:cubicBezTo>
                  <a:cubicBezTo>
                    <a:pt x="1406" y="1802"/>
                    <a:pt x="1799" y="1429"/>
                    <a:pt x="1822" y="955"/>
                  </a:cubicBezTo>
                  <a:cubicBezTo>
                    <a:pt x="1858" y="455"/>
                    <a:pt x="1489" y="26"/>
                    <a:pt x="977" y="3"/>
                  </a:cubicBezTo>
                  <a:cubicBezTo>
                    <a:pt x="955" y="1"/>
                    <a:pt x="933" y="0"/>
                    <a:pt x="9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9"/>
            <p:cNvSpPr/>
            <p:nvPr/>
          </p:nvSpPr>
          <p:spPr>
            <a:xfrm>
              <a:off x="850975" y="4241450"/>
              <a:ext cx="46450" cy="45050"/>
            </a:xfrm>
            <a:custGeom>
              <a:avLst/>
              <a:gdLst/>
              <a:ahLst/>
              <a:cxnLst/>
              <a:rect l="l" t="t" r="r" b="b"/>
              <a:pathLst>
                <a:path w="1858" h="1802" extrusionOk="0">
                  <a:moveTo>
                    <a:pt x="932" y="1"/>
                  </a:moveTo>
                  <a:cubicBezTo>
                    <a:pt x="463" y="1"/>
                    <a:pt x="59" y="362"/>
                    <a:pt x="24" y="847"/>
                  </a:cubicBezTo>
                  <a:cubicBezTo>
                    <a:pt x="0" y="1347"/>
                    <a:pt x="370" y="1776"/>
                    <a:pt x="870" y="1800"/>
                  </a:cubicBezTo>
                  <a:cubicBezTo>
                    <a:pt x="891" y="1801"/>
                    <a:pt x="913" y="1802"/>
                    <a:pt x="934" y="1802"/>
                  </a:cubicBezTo>
                  <a:cubicBezTo>
                    <a:pt x="1416" y="1802"/>
                    <a:pt x="1799" y="1422"/>
                    <a:pt x="1822" y="954"/>
                  </a:cubicBezTo>
                  <a:cubicBezTo>
                    <a:pt x="1858" y="466"/>
                    <a:pt x="1489" y="37"/>
                    <a:pt x="977" y="2"/>
                  </a:cubicBezTo>
                  <a:cubicBezTo>
                    <a:pt x="962" y="1"/>
                    <a:pt x="947" y="1"/>
                    <a:pt x="9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9"/>
            <p:cNvSpPr/>
            <p:nvPr/>
          </p:nvSpPr>
          <p:spPr>
            <a:xfrm>
              <a:off x="850975" y="4400075"/>
              <a:ext cx="46450" cy="45050"/>
            </a:xfrm>
            <a:custGeom>
              <a:avLst/>
              <a:gdLst/>
              <a:ahLst/>
              <a:cxnLst/>
              <a:rect l="l" t="t" r="r" b="b"/>
              <a:pathLst>
                <a:path w="1858" h="1802" extrusionOk="0">
                  <a:moveTo>
                    <a:pt x="912" y="0"/>
                  </a:moveTo>
                  <a:cubicBezTo>
                    <a:pt x="451" y="0"/>
                    <a:pt x="58" y="359"/>
                    <a:pt x="24" y="848"/>
                  </a:cubicBezTo>
                  <a:cubicBezTo>
                    <a:pt x="0" y="1336"/>
                    <a:pt x="370" y="1765"/>
                    <a:pt x="870" y="1801"/>
                  </a:cubicBezTo>
                  <a:cubicBezTo>
                    <a:pt x="885" y="1801"/>
                    <a:pt x="900" y="1802"/>
                    <a:pt x="915" y="1802"/>
                  </a:cubicBezTo>
                  <a:cubicBezTo>
                    <a:pt x="1406" y="1802"/>
                    <a:pt x="1799" y="1429"/>
                    <a:pt x="1822" y="955"/>
                  </a:cubicBezTo>
                  <a:cubicBezTo>
                    <a:pt x="1858" y="455"/>
                    <a:pt x="1489" y="27"/>
                    <a:pt x="977" y="3"/>
                  </a:cubicBezTo>
                  <a:cubicBezTo>
                    <a:pt x="955" y="1"/>
                    <a:pt x="933" y="0"/>
                    <a:pt x="9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9"/>
            <p:cNvSpPr/>
            <p:nvPr/>
          </p:nvSpPr>
          <p:spPr>
            <a:xfrm>
              <a:off x="850975" y="4558450"/>
              <a:ext cx="46450" cy="45050"/>
            </a:xfrm>
            <a:custGeom>
              <a:avLst/>
              <a:gdLst/>
              <a:ahLst/>
              <a:cxnLst/>
              <a:rect l="l" t="t" r="r" b="b"/>
              <a:pathLst>
                <a:path w="1858" h="1802" extrusionOk="0">
                  <a:moveTo>
                    <a:pt x="932" y="1"/>
                  </a:moveTo>
                  <a:cubicBezTo>
                    <a:pt x="463" y="1"/>
                    <a:pt x="59" y="362"/>
                    <a:pt x="24" y="847"/>
                  </a:cubicBezTo>
                  <a:cubicBezTo>
                    <a:pt x="0" y="1347"/>
                    <a:pt x="370" y="1776"/>
                    <a:pt x="870" y="1800"/>
                  </a:cubicBezTo>
                  <a:cubicBezTo>
                    <a:pt x="891" y="1801"/>
                    <a:pt x="913" y="1802"/>
                    <a:pt x="934" y="1802"/>
                  </a:cubicBezTo>
                  <a:cubicBezTo>
                    <a:pt x="1416" y="1802"/>
                    <a:pt x="1799" y="1422"/>
                    <a:pt x="1822" y="954"/>
                  </a:cubicBezTo>
                  <a:cubicBezTo>
                    <a:pt x="1858" y="466"/>
                    <a:pt x="1489" y="38"/>
                    <a:pt x="977" y="2"/>
                  </a:cubicBezTo>
                  <a:cubicBezTo>
                    <a:pt x="962" y="1"/>
                    <a:pt x="947" y="1"/>
                    <a:pt x="9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9"/>
            <p:cNvSpPr/>
            <p:nvPr/>
          </p:nvSpPr>
          <p:spPr>
            <a:xfrm>
              <a:off x="720000" y="3924450"/>
              <a:ext cx="46450" cy="45050"/>
            </a:xfrm>
            <a:custGeom>
              <a:avLst/>
              <a:gdLst/>
              <a:ahLst/>
              <a:cxnLst/>
              <a:rect l="l" t="t" r="r" b="b"/>
              <a:pathLst>
                <a:path w="1858" h="1802" extrusionOk="0">
                  <a:moveTo>
                    <a:pt x="932" y="1"/>
                  </a:moveTo>
                  <a:cubicBezTo>
                    <a:pt x="463" y="1"/>
                    <a:pt x="59" y="362"/>
                    <a:pt x="24" y="847"/>
                  </a:cubicBezTo>
                  <a:cubicBezTo>
                    <a:pt x="1" y="1347"/>
                    <a:pt x="370" y="1776"/>
                    <a:pt x="870" y="1799"/>
                  </a:cubicBezTo>
                  <a:cubicBezTo>
                    <a:pt x="891" y="1801"/>
                    <a:pt x="912" y="1802"/>
                    <a:pt x="933" y="1802"/>
                  </a:cubicBezTo>
                  <a:cubicBezTo>
                    <a:pt x="1405" y="1802"/>
                    <a:pt x="1800" y="1422"/>
                    <a:pt x="1822" y="954"/>
                  </a:cubicBezTo>
                  <a:cubicBezTo>
                    <a:pt x="1858" y="466"/>
                    <a:pt x="1489" y="37"/>
                    <a:pt x="977" y="2"/>
                  </a:cubicBezTo>
                  <a:cubicBezTo>
                    <a:pt x="962" y="1"/>
                    <a:pt x="947" y="1"/>
                    <a:pt x="9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9"/>
            <p:cNvSpPr/>
            <p:nvPr/>
          </p:nvSpPr>
          <p:spPr>
            <a:xfrm>
              <a:off x="720000" y="4083075"/>
              <a:ext cx="46450" cy="45050"/>
            </a:xfrm>
            <a:custGeom>
              <a:avLst/>
              <a:gdLst/>
              <a:ahLst/>
              <a:cxnLst/>
              <a:rect l="l" t="t" r="r" b="b"/>
              <a:pathLst>
                <a:path w="1858" h="1802" extrusionOk="0">
                  <a:moveTo>
                    <a:pt x="912" y="0"/>
                  </a:moveTo>
                  <a:cubicBezTo>
                    <a:pt x="451" y="0"/>
                    <a:pt x="59" y="359"/>
                    <a:pt x="24" y="848"/>
                  </a:cubicBezTo>
                  <a:cubicBezTo>
                    <a:pt x="1" y="1336"/>
                    <a:pt x="370" y="1765"/>
                    <a:pt x="870" y="1800"/>
                  </a:cubicBezTo>
                  <a:cubicBezTo>
                    <a:pt x="885" y="1801"/>
                    <a:pt x="899" y="1802"/>
                    <a:pt x="914" y="1802"/>
                  </a:cubicBezTo>
                  <a:cubicBezTo>
                    <a:pt x="1395" y="1802"/>
                    <a:pt x="1799" y="1429"/>
                    <a:pt x="1822" y="955"/>
                  </a:cubicBezTo>
                  <a:cubicBezTo>
                    <a:pt x="1858" y="455"/>
                    <a:pt x="1489" y="26"/>
                    <a:pt x="977" y="3"/>
                  </a:cubicBezTo>
                  <a:cubicBezTo>
                    <a:pt x="955" y="1"/>
                    <a:pt x="933" y="0"/>
                    <a:pt x="9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9"/>
            <p:cNvSpPr/>
            <p:nvPr/>
          </p:nvSpPr>
          <p:spPr>
            <a:xfrm>
              <a:off x="720000" y="4241450"/>
              <a:ext cx="46450" cy="45050"/>
            </a:xfrm>
            <a:custGeom>
              <a:avLst/>
              <a:gdLst/>
              <a:ahLst/>
              <a:cxnLst/>
              <a:rect l="l" t="t" r="r" b="b"/>
              <a:pathLst>
                <a:path w="1858" h="1802" extrusionOk="0">
                  <a:moveTo>
                    <a:pt x="932" y="1"/>
                  </a:moveTo>
                  <a:cubicBezTo>
                    <a:pt x="463" y="1"/>
                    <a:pt x="59" y="362"/>
                    <a:pt x="24" y="847"/>
                  </a:cubicBezTo>
                  <a:cubicBezTo>
                    <a:pt x="1" y="1347"/>
                    <a:pt x="370" y="1776"/>
                    <a:pt x="870" y="1800"/>
                  </a:cubicBezTo>
                  <a:cubicBezTo>
                    <a:pt x="891" y="1801"/>
                    <a:pt x="912" y="1802"/>
                    <a:pt x="933" y="1802"/>
                  </a:cubicBezTo>
                  <a:cubicBezTo>
                    <a:pt x="1405" y="1802"/>
                    <a:pt x="1800" y="1422"/>
                    <a:pt x="1822" y="954"/>
                  </a:cubicBezTo>
                  <a:cubicBezTo>
                    <a:pt x="1858" y="466"/>
                    <a:pt x="1489" y="37"/>
                    <a:pt x="977" y="2"/>
                  </a:cubicBezTo>
                  <a:cubicBezTo>
                    <a:pt x="962" y="1"/>
                    <a:pt x="947" y="1"/>
                    <a:pt x="9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9"/>
            <p:cNvSpPr/>
            <p:nvPr/>
          </p:nvSpPr>
          <p:spPr>
            <a:xfrm>
              <a:off x="720000" y="4400075"/>
              <a:ext cx="46450" cy="45050"/>
            </a:xfrm>
            <a:custGeom>
              <a:avLst/>
              <a:gdLst/>
              <a:ahLst/>
              <a:cxnLst/>
              <a:rect l="l" t="t" r="r" b="b"/>
              <a:pathLst>
                <a:path w="1858" h="1802" extrusionOk="0">
                  <a:moveTo>
                    <a:pt x="912" y="0"/>
                  </a:moveTo>
                  <a:cubicBezTo>
                    <a:pt x="451" y="0"/>
                    <a:pt x="59" y="359"/>
                    <a:pt x="24" y="848"/>
                  </a:cubicBezTo>
                  <a:cubicBezTo>
                    <a:pt x="1" y="1336"/>
                    <a:pt x="370" y="1765"/>
                    <a:pt x="870" y="1801"/>
                  </a:cubicBezTo>
                  <a:cubicBezTo>
                    <a:pt x="885" y="1801"/>
                    <a:pt x="899" y="1802"/>
                    <a:pt x="914" y="1802"/>
                  </a:cubicBezTo>
                  <a:cubicBezTo>
                    <a:pt x="1395" y="1802"/>
                    <a:pt x="1799" y="1429"/>
                    <a:pt x="1822" y="955"/>
                  </a:cubicBezTo>
                  <a:cubicBezTo>
                    <a:pt x="1858" y="455"/>
                    <a:pt x="1489" y="27"/>
                    <a:pt x="977" y="3"/>
                  </a:cubicBezTo>
                  <a:cubicBezTo>
                    <a:pt x="955" y="1"/>
                    <a:pt x="933" y="0"/>
                    <a:pt x="9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9"/>
            <p:cNvSpPr/>
            <p:nvPr/>
          </p:nvSpPr>
          <p:spPr>
            <a:xfrm>
              <a:off x="720000" y="4558450"/>
              <a:ext cx="46450" cy="45050"/>
            </a:xfrm>
            <a:custGeom>
              <a:avLst/>
              <a:gdLst/>
              <a:ahLst/>
              <a:cxnLst/>
              <a:rect l="l" t="t" r="r" b="b"/>
              <a:pathLst>
                <a:path w="1858" h="1802" extrusionOk="0">
                  <a:moveTo>
                    <a:pt x="932" y="1"/>
                  </a:moveTo>
                  <a:cubicBezTo>
                    <a:pt x="463" y="1"/>
                    <a:pt x="59" y="362"/>
                    <a:pt x="24" y="847"/>
                  </a:cubicBezTo>
                  <a:cubicBezTo>
                    <a:pt x="1" y="1347"/>
                    <a:pt x="370" y="1776"/>
                    <a:pt x="870" y="1800"/>
                  </a:cubicBezTo>
                  <a:cubicBezTo>
                    <a:pt x="891" y="1801"/>
                    <a:pt x="912" y="1802"/>
                    <a:pt x="933" y="1802"/>
                  </a:cubicBezTo>
                  <a:cubicBezTo>
                    <a:pt x="1405" y="1802"/>
                    <a:pt x="1800" y="1422"/>
                    <a:pt x="1822" y="954"/>
                  </a:cubicBezTo>
                  <a:cubicBezTo>
                    <a:pt x="1858" y="466"/>
                    <a:pt x="1489" y="38"/>
                    <a:pt x="977" y="2"/>
                  </a:cubicBezTo>
                  <a:cubicBezTo>
                    <a:pt x="962" y="1"/>
                    <a:pt x="947" y="1"/>
                    <a:pt x="93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5" name="Google Shape;745;p9"/>
          <p:cNvGrpSpPr/>
          <p:nvPr/>
        </p:nvGrpSpPr>
        <p:grpSpPr>
          <a:xfrm rot="10800000">
            <a:off x="1149119" y="3990415"/>
            <a:ext cx="913818" cy="258606"/>
            <a:chOff x="6405294" y="1161348"/>
            <a:chExt cx="913818" cy="258606"/>
          </a:xfrm>
        </p:grpSpPr>
        <p:sp>
          <p:nvSpPr>
            <p:cNvPr id="746" name="Google Shape;746;p9"/>
            <p:cNvSpPr/>
            <p:nvPr/>
          </p:nvSpPr>
          <p:spPr>
            <a:xfrm rot="2532213">
              <a:off x="6774550" y="1199318"/>
              <a:ext cx="174459" cy="182484"/>
            </a:xfrm>
            <a:custGeom>
              <a:avLst/>
              <a:gdLst/>
              <a:ahLst/>
              <a:cxnLst/>
              <a:rect l="l" t="t" r="r" b="b"/>
              <a:pathLst>
                <a:path w="6978" h="7299" extrusionOk="0">
                  <a:moveTo>
                    <a:pt x="405" y="0"/>
                  </a:moveTo>
                  <a:lnTo>
                    <a:pt x="0" y="6894"/>
                  </a:lnTo>
                  <a:lnTo>
                    <a:pt x="6894" y="7299"/>
                  </a:lnTo>
                  <a:lnTo>
                    <a:pt x="6977" y="5715"/>
                  </a:lnTo>
                  <a:lnTo>
                    <a:pt x="1667" y="5418"/>
                  </a:lnTo>
                  <a:lnTo>
                    <a:pt x="1977" y="96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9"/>
            <p:cNvSpPr/>
            <p:nvPr/>
          </p:nvSpPr>
          <p:spPr>
            <a:xfrm rot="2532213">
              <a:off x="6939314" y="1201203"/>
              <a:ext cx="174459" cy="182209"/>
            </a:xfrm>
            <a:custGeom>
              <a:avLst/>
              <a:gdLst/>
              <a:ahLst/>
              <a:cxnLst/>
              <a:rect l="l" t="t" r="r" b="b"/>
              <a:pathLst>
                <a:path w="6978" h="7288" extrusionOk="0">
                  <a:moveTo>
                    <a:pt x="381" y="1"/>
                  </a:moveTo>
                  <a:lnTo>
                    <a:pt x="0" y="6882"/>
                  </a:lnTo>
                  <a:lnTo>
                    <a:pt x="6894" y="7287"/>
                  </a:lnTo>
                  <a:lnTo>
                    <a:pt x="6978" y="5716"/>
                  </a:lnTo>
                  <a:lnTo>
                    <a:pt x="1655" y="5418"/>
                  </a:lnTo>
                  <a:lnTo>
                    <a:pt x="1965" y="84"/>
                  </a:lnTo>
                  <a:lnTo>
                    <a:pt x="38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9"/>
            <p:cNvSpPr/>
            <p:nvPr/>
          </p:nvSpPr>
          <p:spPr>
            <a:xfrm rot="2532213">
              <a:off x="7105704" y="1202403"/>
              <a:ext cx="174759" cy="182509"/>
            </a:xfrm>
            <a:custGeom>
              <a:avLst/>
              <a:gdLst/>
              <a:ahLst/>
              <a:cxnLst/>
              <a:rect l="l" t="t" r="r" b="b"/>
              <a:pathLst>
                <a:path w="6990" h="7300" extrusionOk="0">
                  <a:moveTo>
                    <a:pt x="405" y="1"/>
                  </a:moveTo>
                  <a:lnTo>
                    <a:pt x="0" y="6894"/>
                  </a:lnTo>
                  <a:lnTo>
                    <a:pt x="6894" y="7299"/>
                  </a:lnTo>
                  <a:lnTo>
                    <a:pt x="6989" y="5728"/>
                  </a:lnTo>
                  <a:lnTo>
                    <a:pt x="1655" y="5418"/>
                  </a:lnTo>
                  <a:lnTo>
                    <a:pt x="1965" y="96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9"/>
            <p:cNvSpPr/>
            <p:nvPr/>
          </p:nvSpPr>
          <p:spPr>
            <a:xfrm rot="2532213">
              <a:off x="6443882" y="1196328"/>
              <a:ext cx="174459" cy="182209"/>
            </a:xfrm>
            <a:custGeom>
              <a:avLst/>
              <a:gdLst/>
              <a:ahLst/>
              <a:cxnLst/>
              <a:rect l="l" t="t" r="r" b="b"/>
              <a:pathLst>
                <a:path w="6978" h="7288" extrusionOk="0">
                  <a:moveTo>
                    <a:pt x="405" y="1"/>
                  </a:moveTo>
                  <a:lnTo>
                    <a:pt x="0" y="6895"/>
                  </a:lnTo>
                  <a:lnTo>
                    <a:pt x="6894" y="7288"/>
                  </a:lnTo>
                  <a:lnTo>
                    <a:pt x="6977" y="5728"/>
                  </a:lnTo>
                  <a:lnTo>
                    <a:pt x="1655" y="5418"/>
                  </a:lnTo>
                  <a:lnTo>
                    <a:pt x="1965" y="8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9"/>
            <p:cNvSpPr/>
            <p:nvPr/>
          </p:nvSpPr>
          <p:spPr>
            <a:xfrm rot="2532213">
              <a:off x="6608423" y="1197736"/>
              <a:ext cx="174459" cy="182484"/>
            </a:xfrm>
            <a:custGeom>
              <a:avLst/>
              <a:gdLst/>
              <a:ahLst/>
              <a:cxnLst/>
              <a:rect l="l" t="t" r="r" b="b"/>
              <a:pathLst>
                <a:path w="6978" h="7299" extrusionOk="0">
                  <a:moveTo>
                    <a:pt x="393" y="0"/>
                  </a:moveTo>
                  <a:lnTo>
                    <a:pt x="0" y="6894"/>
                  </a:lnTo>
                  <a:lnTo>
                    <a:pt x="6882" y="7299"/>
                  </a:lnTo>
                  <a:lnTo>
                    <a:pt x="6977" y="5739"/>
                  </a:lnTo>
                  <a:lnTo>
                    <a:pt x="1643" y="5418"/>
                  </a:lnTo>
                  <a:lnTo>
                    <a:pt x="1965" y="96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p13"/>
          <p:cNvSpPr/>
          <p:nvPr/>
        </p:nvSpPr>
        <p:spPr>
          <a:xfrm>
            <a:off x="8585853" y="4080728"/>
            <a:ext cx="532535" cy="638458"/>
          </a:xfrm>
          <a:custGeom>
            <a:avLst/>
            <a:gdLst/>
            <a:ahLst/>
            <a:cxnLst/>
            <a:rect l="l" t="t" r="r" b="b"/>
            <a:pathLst>
              <a:path w="16586" h="19885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694"/>
                  <a:pt x="16586" y="12764"/>
                </a:cubicBezTo>
                <a:lnTo>
                  <a:pt x="16586" y="7109"/>
                </a:lnTo>
                <a:cubicBezTo>
                  <a:pt x="16586" y="3180"/>
                  <a:pt x="13395" y="1"/>
                  <a:pt x="946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3" name="Google Shape;873;p13"/>
          <p:cNvSpPr/>
          <p:nvPr/>
        </p:nvSpPr>
        <p:spPr>
          <a:xfrm>
            <a:off x="8585853" y="3164043"/>
            <a:ext cx="532535" cy="638458"/>
          </a:xfrm>
          <a:custGeom>
            <a:avLst/>
            <a:gdLst/>
            <a:ahLst/>
            <a:cxnLst/>
            <a:rect l="l" t="t" r="r" b="b"/>
            <a:pathLst>
              <a:path w="16586" h="19885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705"/>
                  <a:pt x="16586" y="12776"/>
                </a:cubicBezTo>
                <a:lnTo>
                  <a:pt x="16586" y="7121"/>
                </a:lnTo>
                <a:cubicBezTo>
                  <a:pt x="16586" y="3192"/>
                  <a:pt x="13395" y="1"/>
                  <a:pt x="946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4" name="Google Shape;874;p13"/>
          <p:cNvSpPr/>
          <p:nvPr/>
        </p:nvSpPr>
        <p:spPr>
          <a:xfrm>
            <a:off x="8585853" y="2247743"/>
            <a:ext cx="532535" cy="638426"/>
          </a:xfrm>
          <a:custGeom>
            <a:avLst/>
            <a:gdLst/>
            <a:ahLst/>
            <a:cxnLst/>
            <a:rect l="l" t="t" r="r" b="b"/>
            <a:pathLst>
              <a:path w="16586" h="19884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693"/>
                  <a:pt x="16586" y="12764"/>
                </a:cubicBezTo>
                <a:lnTo>
                  <a:pt x="16586" y="7109"/>
                </a:lnTo>
                <a:cubicBezTo>
                  <a:pt x="16586" y="3180"/>
                  <a:pt x="13395" y="1"/>
                  <a:pt x="946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5" name="Google Shape;875;p13"/>
          <p:cNvSpPr/>
          <p:nvPr/>
        </p:nvSpPr>
        <p:spPr>
          <a:xfrm>
            <a:off x="8585853" y="1331057"/>
            <a:ext cx="532535" cy="638426"/>
          </a:xfrm>
          <a:custGeom>
            <a:avLst/>
            <a:gdLst/>
            <a:ahLst/>
            <a:cxnLst/>
            <a:rect l="l" t="t" r="r" b="b"/>
            <a:pathLst>
              <a:path w="16586" h="19884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705"/>
                  <a:pt x="16586" y="12776"/>
                </a:cubicBezTo>
                <a:lnTo>
                  <a:pt x="16586" y="7120"/>
                </a:lnTo>
                <a:cubicBezTo>
                  <a:pt x="16586" y="3191"/>
                  <a:pt x="13395" y="1"/>
                  <a:pt x="946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6" name="Google Shape;876;p13"/>
          <p:cNvSpPr txBox="1"/>
          <p:nvPr/>
        </p:nvSpPr>
        <p:spPr>
          <a:xfrm>
            <a:off x="8652025" y="1478938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01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877" name="Google Shape;877;p13"/>
          <p:cNvSpPr txBox="1"/>
          <p:nvPr/>
        </p:nvSpPr>
        <p:spPr>
          <a:xfrm>
            <a:off x="8652025" y="23952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02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878" name="Google Shape;878;p13"/>
          <p:cNvSpPr txBox="1"/>
          <p:nvPr/>
        </p:nvSpPr>
        <p:spPr>
          <a:xfrm>
            <a:off x="8652025" y="33119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03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879" name="Google Shape;879;p13"/>
          <p:cNvSpPr txBox="1"/>
          <p:nvPr/>
        </p:nvSpPr>
        <p:spPr>
          <a:xfrm>
            <a:off x="8652025" y="422827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04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grpSp>
        <p:nvGrpSpPr>
          <p:cNvPr id="880" name="Google Shape;880;p13"/>
          <p:cNvGrpSpPr/>
          <p:nvPr/>
        </p:nvGrpSpPr>
        <p:grpSpPr>
          <a:xfrm>
            <a:off x="176201" y="216722"/>
            <a:ext cx="8474088" cy="4703620"/>
            <a:chOff x="176201" y="216722"/>
            <a:chExt cx="8474088" cy="4703620"/>
          </a:xfrm>
        </p:grpSpPr>
        <p:sp>
          <p:nvSpPr>
            <p:cNvPr id="881" name="Google Shape;881;p13"/>
            <p:cNvSpPr/>
            <p:nvPr/>
          </p:nvSpPr>
          <p:spPr>
            <a:xfrm>
              <a:off x="176210" y="216722"/>
              <a:ext cx="8474036" cy="4703620"/>
            </a:xfrm>
            <a:custGeom>
              <a:avLst/>
              <a:gdLst/>
              <a:ahLst/>
              <a:cxnLst/>
              <a:rect l="l" t="t" r="r" b="b"/>
              <a:pathLst>
                <a:path w="263927" h="146496" extrusionOk="0">
                  <a:moveTo>
                    <a:pt x="3680" y="1"/>
                  </a:moveTo>
                  <a:cubicBezTo>
                    <a:pt x="1644" y="108"/>
                    <a:pt x="1" y="1763"/>
                    <a:pt x="1" y="3787"/>
                  </a:cubicBezTo>
                  <a:lnTo>
                    <a:pt x="1" y="15777"/>
                  </a:lnTo>
                  <a:cubicBezTo>
                    <a:pt x="287" y="15717"/>
                    <a:pt x="572" y="15693"/>
                    <a:pt x="858" y="15693"/>
                  </a:cubicBezTo>
                  <a:cubicBezTo>
                    <a:pt x="899" y="15692"/>
                    <a:pt x="941" y="15692"/>
                    <a:pt x="982" y="15692"/>
                  </a:cubicBezTo>
                  <a:cubicBezTo>
                    <a:pt x="3560" y="15692"/>
                    <a:pt x="5764" y="17878"/>
                    <a:pt x="5799" y="20468"/>
                  </a:cubicBezTo>
                  <a:cubicBezTo>
                    <a:pt x="5823" y="23147"/>
                    <a:pt x="3656" y="25325"/>
                    <a:pt x="977" y="25325"/>
                  </a:cubicBezTo>
                  <a:cubicBezTo>
                    <a:pt x="644" y="25325"/>
                    <a:pt x="322" y="25302"/>
                    <a:pt x="1" y="25230"/>
                  </a:cubicBezTo>
                  <a:lnTo>
                    <a:pt x="1" y="28504"/>
                  </a:lnTo>
                  <a:cubicBezTo>
                    <a:pt x="287" y="28445"/>
                    <a:pt x="572" y="28409"/>
                    <a:pt x="858" y="28409"/>
                  </a:cubicBezTo>
                  <a:cubicBezTo>
                    <a:pt x="893" y="28408"/>
                    <a:pt x="928" y="28408"/>
                    <a:pt x="962" y="28408"/>
                  </a:cubicBezTo>
                  <a:cubicBezTo>
                    <a:pt x="3549" y="28408"/>
                    <a:pt x="5764" y="30587"/>
                    <a:pt x="5799" y="33184"/>
                  </a:cubicBezTo>
                  <a:cubicBezTo>
                    <a:pt x="5823" y="35862"/>
                    <a:pt x="3656" y="38053"/>
                    <a:pt x="977" y="38053"/>
                  </a:cubicBezTo>
                  <a:cubicBezTo>
                    <a:pt x="644" y="38053"/>
                    <a:pt x="322" y="38029"/>
                    <a:pt x="1" y="37946"/>
                  </a:cubicBezTo>
                  <a:lnTo>
                    <a:pt x="1" y="41220"/>
                  </a:lnTo>
                  <a:cubicBezTo>
                    <a:pt x="287" y="41161"/>
                    <a:pt x="572" y="41137"/>
                    <a:pt x="858" y="41137"/>
                  </a:cubicBezTo>
                  <a:cubicBezTo>
                    <a:pt x="893" y="41136"/>
                    <a:pt x="928" y="41136"/>
                    <a:pt x="962" y="41136"/>
                  </a:cubicBezTo>
                  <a:cubicBezTo>
                    <a:pt x="3549" y="41136"/>
                    <a:pt x="5764" y="43315"/>
                    <a:pt x="5799" y="45911"/>
                  </a:cubicBezTo>
                  <a:cubicBezTo>
                    <a:pt x="5823" y="48590"/>
                    <a:pt x="3656" y="50781"/>
                    <a:pt x="977" y="50781"/>
                  </a:cubicBezTo>
                  <a:cubicBezTo>
                    <a:pt x="644" y="50781"/>
                    <a:pt x="322" y="50745"/>
                    <a:pt x="1" y="50674"/>
                  </a:cubicBezTo>
                  <a:lnTo>
                    <a:pt x="1" y="53948"/>
                  </a:lnTo>
                  <a:cubicBezTo>
                    <a:pt x="287" y="53888"/>
                    <a:pt x="572" y="53865"/>
                    <a:pt x="858" y="53865"/>
                  </a:cubicBezTo>
                  <a:cubicBezTo>
                    <a:pt x="893" y="53864"/>
                    <a:pt x="928" y="53863"/>
                    <a:pt x="962" y="53863"/>
                  </a:cubicBezTo>
                  <a:cubicBezTo>
                    <a:pt x="3549" y="53863"/>
                    <a:pt x="5764" y="56043"/>
                    <a:pt x="5799" y="58639"/>
                  </a:cubicBezTo>
                  <a:cubicBezTo>
                    <a:pt x="5823" y="61318"/>
                    <a:pt x="3656" y="63509"/>
                    <a:pt x="977" y="63509"/>
                  </a:cubicBezTo>
                  <a:cubicBezTo>
                    <a:pt x="644" y="63509"/>
                    <a:pt x="322" y="63473"/>
                    <a:pt x="1" y="63402"/>
                  </a:cubicBezTo>
                  <a:lnTo>
                    <a:pt x="1" y="66676"/>
                  </a:lnTo>
                  <a:cubicBezTo>
                    <a:pt x="287" y="66616"/>
                    <a:pt x="572" y="66592"/>
                    <a:pt x="858" y="66592"/>
                  </a:cubicBezTo>
                  <a:cubicBezTo>
                    <a:pt x="893" y="66592"/>
                    <a:pt x="928" y="66591"/>
                    <a:pt x="962" y="66591"/>
                  </a:cubicBezTo>
                  <a:cubicBezTo>
                    <a:pt x="3549" y="66591"/>
                    <a:pt x="5764" y="68770"/>
                    <a:pt x="5799" y="71367"/>
                  </a:cubicBezTo>
                  <a:cubicBezTo>
                    <a:pt x="5823" y="74046"/>
                    <a:pt x="3656" y="76225"/>
                    <a:pt x="977" y="76225"/>
                  </a:cubicBezTo>
                  <a:cubicBezTo>
                    <a:pt x="644" y="76225"/>
                    <a:pt x="322" y="76201"/>
                    <a:pt x="1" y="76129"/>
                  </a:cubicBezTo>
                  <a:lnTo>
                    <a:pt x="1" y="79403"/>
                  </a:lnTo>
                  <a:cubicBezTo>
                    <a:pt x="287" y="79344"/>
                    <a:pt x="572" y="79308"/>
                    <a:pt x="858" y="79308"/>
                  </a:cubicBezTo>
                  <a:cubicBezTo>
                    <a:pt x="893" y="79307"/>
                    <a:pt x="928" y="79307"/>
                    <a:pt x="962" y="79307"/>
                  </a:cubicBezTo>
                  <a:cubicBezTo>
                    <a:pt x="3549" y="79307"/>
                    <a:pt x="5764" y="81486"/>
                    <a:pt x="5799" y="84095"/>
                  </a:cubicBezTo>
                  <a:cubicBezTo>
                    <a:pt x="5823" y="86773"/>
                    <a:pt x="3656" y="88952"/>
                    <a:pt x="977" y="88952"/>
                  </a:cubicBezTo>
                  <a:cubicBezTo>
                    <a:pt x="644" y="88952"/>
                    <a:pt x="322" y="88928"/>
                    <a:pt x="1" y="88857"/>
                  </a:cubicBezTo>
                  <a:lnTo>
                    <a:pt x="1" y="92131"/>
                  </a:lnTo>
                  <a:cubicBezTo>
                    <a:pt x="287" y="92072"/>
                    <a:pt x="572" y="92036"/>
                    <a:pt x="858" y="92036"/>
                  </a:cubicBezTo>
                  <a:cubicBezTo>
                    <a:pt x="893" y="92035"/>
                    <a:pt x="928" y="92035"/>
                    <a:pt x="962" y="92035"/>
                  </a:cubicBezTo>
                  <a:cubicBezTo>
                    <a:pt x="3549" y="92035"/>
                    <a:pt x="5764" y="94214"/>
                    <a:pt x="5799" y="96810"/>
                  </a:cubicBezTo>
                  <a:cubicBezTo>
                    <a:pt x="5823" y="99489"/>
                    <a:pt x="3656" y="101680"/>
                    <a:pt x="977" y="101680"/>
                  </a:cubicBezTo>
                  <a:cubicBezTo>
                    <a:pt x="644" y="101680"/>
                    <a:pt x="322" y="101656"/>
                    <a:pt x="1" y="101573"/>
                  </a:cubicBezTo>
                  <a:lnTo>
                    <a:pt x="1" y="104847"/>
                  </a:lnTo>
                  <a:cubicBezTo>
                    <a:pt x="287" y="104788"/>
                    <a:pt x="572" y="104764"/>
                    <a:pt x="858" y="104764"/>
                  </a:cubicBezTo>
                  <a:cubicBezTo>
                    <a:pt x="893" y="104763"/>
                    <a:pt x="928" y="104763"/>
                    <a:pt x="962" y="104763"/>
                  </a:cubicBezTo>
                  <a:cubicBezTo>
                    <a:pt x="3549" y="104763"/>
                    <a:pt x="5764" y="106942"/>
                    <a:pt x="5799" y="109538"/>
                  </a:cubicBezTo>
                  <a:cubicBezTo>
                    <a:pt x="5823" y="112217"/>
                    <a:pt x="3656" y="114408"/>
                    <a:pt x="977" y="114408"/>
                  </a:cubicBezTo>
                  <a:cubicBezTo>
                    <a:pt x="644" y="114408"/>
                    <a:pt x="322" y="114372"/>
                    <a:pt x="1" y="114301"/>
                  </a:cubicBezTo>
                  <a:lnTo>
                    <a:pt x="1" y="117575"/>
                  </a:lnTo>
                  <a:cubicBezTo>
                    <a:pt x="287" y="117515"/>
                    <a:pt x="572" y="117491"/>
                    <a:pt x="858" y="117491"/>
                  </a:cubicBezTo>
                  <a:cubicBezTo>
                    <a:pt x="893" y="117491"/>
                    <a:pt x="928" y="117490"/>
                    <a:pt x="962" y="117490"/>
                  </a:cubicBezTo>
                  <a:cubicBezTo>
                    <a:pt x="3549" y="117490"/>
                    <a:pt x="5764" y="119669"/>
                    <a:pt x="5799" y="122266"/>
                  </a:cubicBezTo>
                  <a:cubicBezTo>
                    <a:pt x="5823" y="124945"/>
                    <a:pt x="3656" y="127124"/>
                    <a:pt x="977" y="127124"/>
                  </a:cubicBezTo>
                  <a:cubicBezTo>
                    <a:pt x="644" y="127124"/>
                    <a:pt x="322" y="127100"/>
                    <a:pt x="1" y="127028"/>
                  </a:cubicBezTo>
                  <a:lnTo>
                    <a:pt x="1" y="130303"/>
                  </a:lnTo>
                  <a:cubicBezTo>
                    <a:pt x="287" y="130243"/>
                    <a:pt x="572" y="130207"/>
                    <a:pt x="858" y="130207"/>
                  </a:cubicBezTo>
                  <a:cubicBezTo>
                    <a:pt x="893" y="130207"/>
                    <a:pt x="928" y="130206"/>
                    <a:pt x="962" y="130206"/>
                  </a:cubicBezTo>
                  <a:cubicBezTo>
                    <a:pt x="3549" y="130206"/>
                    <a:pt x="5764" y="132385"/>
                    <a:pt x="5799" y="134994"/>
                  </a:cubicBezTo>
                  <a:cubicBezTo>
                    <a:pt x="5823" y="137673"/>
                    <a:pt x="3656" y="139851"/>
                    <a:pt x="977" y="139851"/>
                  </a:cubicBezTo>
                  <a:cubicBezTo>
                    <a:pt x="644" y="139851"/>
                    <a:pt x="322" y="139828"/>
                    <a:pt x="1" y="139756"/>
                  </a:cubicBezTo>
                  <a:lnTo>
                    <a:pt x="1" y="142816"/>
                  </a:lnTo>
                  <a:cubicBezTo>
                    <a:pt x="1" y="144840"/>
                    <a:pt x="1644" y="146495"/>
                    <a:pt x="3680" y="146495"/>
                  </a:cubicBezTo>
                  <a:lnTo>
                    <a:pt x="260248" y="146495"/>
                  </a:lnTo>
                  <a:cubicBezTo>
                    <a:pt x="262272" y="146495"/>
                    <a:pt x="263927" y="144852"/>
                    <a:pt x="263927" y="142816"/>
                  </a:cubicBezTo>
                  <a:lnTo>
                    <a:pt x="263927" y="3680"/>
                  </a:lnTo>
                  <a:cubicBezTo>
                    <a:pt x="263927" y="1656"/>
                    <a:pt x="262284" y="1"/>
                    <a:pt x="2602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82" name="Google Shape;882;p13"/>
            <p:cNvGrpSpPr/>
            <p:nvPr/>
          </p:nvGrpSpPr>
          <p:grpSpPr>
            <a:xfrm>
              <a:off x="176201" y="216730"/>
              <a:ext cx="8474088" cy="4700056"/>
              <a:chOff x="238125" y="874025"/>
              <a:chExt cx="7136675" cy="3958275"/>
            </a:xfrm>
          </p:grpSpPr>
          <p:sp>
            <p:nvSpPr>
              <p:cNvPr id="883" name="Google Shape;883;p13"/>
              <p:cNvSpPr/>
              <p:nvPr/>
            </p:nvSpPr>
            <p:spPr>
              <a:xfrm>
                <a:off x="26179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4" name="Google Shape;884;p13"/>
              <p:cNvSpPr/>
              <p:nvPr/>
            </p:nvSpPr>
            <p:spPr>
              <a:xfrm>
                <a:off x="4211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5" name="Google Shape;885;p13"/>
              <p:cNvSpPr/>
              <p:nvPr/>
            </p:nvSpPr>
            <p:spPr>
              <a:xfrm>
                <a:off x="6042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6" name="Google Shape;886;p13"/>
              <p:cNvSpPr/>
              <p:nvPr/>
            </p:nvSpPr>
            <p:spPr>
              <a:xfrm>
                <a:off x="7873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7" name="Google Shape;887;p13"/>
              <p:cNvSpPr/>
              <p:nvPr/>
            </p:nvSpPr>
            <p:spPr>
              <a:xfrm>
                <a:off x="9703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8" name="Google Shape;888;p13"/>
              <p:cNvSpPr/>
              <p:nvPr/>
            </p:nvSpPr>
            <p:spPr>
              <a:xfrm>
                <a:off x="11534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9" name="Google Shape;889;p13"/>
              <p:cNvSpPr/>
              <p:nvPr/>
            </p:nvSpPr>
            <p:spPr>
              <a:xfrm>
                <a:off x="13365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0" name="Google Shape;890;p13"/>
              <p:cNvSpPr/>
              <p:nvPr/>
            </p:nvSpPr>
            <p:spPr>
              <a:xfrm>
                <a:off x="15195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1" name="Google Shape;891;p13"/>
              <p:cNvSpPr/>
              <p:nvPr/>
            </p:nvSpPr>
            <p:spPr>
              <a:xfrm>
                <a:off x="17026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2" name="Google Shape;892;p13"/>
              <p:cNvSpPr/>
              <p:nvPr/>
            </p:nvSpPr>
            <p:spPr>
              <a:xfrm>
                <a:off x="18857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3" name="Google Shape;893;p13"/>
              <p:cNvSpPr/>
              <p:nvPr/>
            </p:nvSpPr>
            <p:spPr>
              <a:xfrm>
                <a:off x="20687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4" name="Google Shape;894;p13"/>
              <p:cNvSpPr/>
              <p:nvPr/>
            </p:nvSpPr>
            <p:spPr>
              <a:xfrm>
                <a:off x="22518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5" name="Google Shape;895;p13"/>
              <p:cNvSpPr/>
              <p:nvPr/>
            </p:nvSpPr>
            <p:spPr>
              <a:xfrm>
                <a:off x="24349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6" name="Google Shape;896;p13"/>
              <p:cNvSpPr/>
              <p:nvPr/>
            </p:nvSpPr>
            <p:spPr>
              <a:xfrm>
                <a:off x="238125" y="1069625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7" name="Google Shape;897;p13"/>
              <p:cNvSpPr/>
              <p:nvPr/>
            </p:nvSpPr>
            <p:spPr>
              <a:xfrm>
                <a:off x="238125" y="1270075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8" name="Google Shape;898;p13"/>
              <p:cNvSpPr/>
              <p:nvPr/>
            </p:nvSpPr>
            <p:spPr>
              <a:xfrm>
                <a:off x="393825" y="1470825"/>
                <a:ext cx="69755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021" h="1" fill="none" extrusionOk="0">
                    <a:moveTo>
                      <a:pt x="279020" y="0"/>
                    </a:moveTo>
                    <a:lnTo>
                      <a:pt x="1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9" name="Google Shape;899;p13"/>
              <p:cNvSpPr/>
              <p:nvPr/>
            </p:nvSpPr>
            <p:spPr>
              <a:xfrm>
                <a:off x="343975" y="1671575"/>
                <a:ext cx="7025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1015" h="1" fill="none" extrusionOk="0">
                    <a:moveTo>
                      <a:pt x="281014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900;p13"/>
              <p:cNvSpPr/>
              <p:nvPr/>
            </p:nvSpPr>
            <p:spPr>
              <a:xfrm>
                <a:off x="343975" y="1872350"/>
                <a:ext cx="7025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1015" h="1" fill="none" extrusionOk="0">
                    <a:moveTo>
                      <a:pt x="281014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1" name="Google Shape;901;p13"/>
              <p:cNvSpPr/>
              <p:nvPr/>
            </p:nvSpPr>
            <p:spPr>
              <a:xfrm>
                <a:off x="388050" y="2072775"/>
                <a:ext cx="69813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252" h="1" fill="none" extrusionOk="0">
                    <a:moveTo>
                      <a:pt x="279251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2" name="Google Shape;902;p13"/>
              <p:cNvSpPr/>
              <p:nvPr/>
            </p:nvSpPr>
            <p:spPr>
              <a:xfrm>
                <a:off x="238125" y="2273550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3" name="Google Shape;903;p13"/>
              <p:cNvSpPr/>
              <p:nvPr/>
            </p:nvSpPr>
            <p:spPr>
              <a:xfrm>
                <a:off x="238125" y="3678225"/>
                <a:ext cx="71366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467" h="1" fill="none" extrusionOk="0">
                    <a:moveTo>
                      <a:pt x="285467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4" name="Google Shape;904;p13"/>
              <p:cNvSpPr/>
              <p:nvPr/>
            </p:nvSpPr>
            <p:spPr>
              <a:xfrm>
                <a:off x="394475" y="2474300"/>
                <a:ext cx="69748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8995" h="1" fill="none" extrusionOk="0">
                    <a:moveTo>
                      <a:pt x="278994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5" name="Google Shape;905;p13"/>
              <p:cNvSpPr/>
              <p:nvPr/>
            </p:nvSpPr>
            <p:spPr>
              <a:xfrm>
                <a:off x="238125" y="2674750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6" name="Google Shape;906;p13"/>
              <p:cNvSpPr/>
              <p:nvPr/>
            </p:nvSpPr>
            <p:spPr>
              <a:xfrm>
                <a:off x="373875" y="2875500"/>
                <a:ext cx="69954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819" h="1" fill="none" extrusionOk="0">
                    <a:moveTo>
                      <a:pt x="279818" y="1"/>
                    </a:moveTo>
                    <a:lnTo>
                      <a:pt x="1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7" name="Google Shape;907;p13"/>
              <p:cNvSpPr/>
              <p:nvPr/>
            </p:nvSpPr>
            <p:spPr>
              <a:xfrm>
                <a:off x="373875" y="3076275"/>
                <a:ext cx="69954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819" h="1" fill="none" extrusionOk="0">
                    <a:moveTo>
                      <a:pt x="279818" y="0"/>
                    </a:moveTo>
                    <a:lnTo>
                      <a:pt x="1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8" name="Google Shape;908;p13"/>
              <p:cNvSpPr/>
              <p:nvPr/>
            </p:nvSpPr>
            <p:spPr>
              <a:xfrm>
                <a:off x="238125" y="3277025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9" name="Google Shape;909;p13"/>
              <p:cNvSpPr/>
              <p:nvPr/>
            </p:nvSpPr>
            <p:spPr>
              <a:xfrm>
                <a:off x="394475" y="3477475"/>
                <a:ext cx="69748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8995" h="1" fill="none" extrusionOk="0">
                    <a:moveTo>
                      <a:pt x="278994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0" name="Google Shape;910;p13"/>
              <p:cNvSpPr/>
              <p:nvPr/>
            </p:nvSpPr>
            <p:spPr>
              <a:xfrm>
                <a:off x="383850" y="3885750"/>
                <a:ext cx="69855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420" h="1" fill="none" extrusionOk="0">
                    <a:moveTo>
                      <a:pt x="279419" y="0"/>
                    </a:moveTo>
                    <a:lnTo>
                      <a:pt x="1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1" name="Google Shape;911;p13"/>
              <p:cNvSpPr/>
              <p:nvPr/>
            </p:nvSpPr>
            <p:spPr>
              <a:xfrm>
                <a:off x="373875" y="4086500"/>
                <a:ext cx="69954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819" h="1" fill="none" extrusionOk="0">
                    <a:moveTo>
                      <a:pt x="279818" y="1"/>
                    </a:moveTo>
                    <a:lnTo>
                      <a:pt x="1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2" name="Google Shape;912;p13"/>
              <p:cNvSpPr/>
              <p:nvPr/>
            </p:nvSpPr>
            <p:spPr>
              <a:xfrm>
                <a:off x="335925" y="4287275"/>
                <a:ext cx="7033425" cy="0"/>
              </a:xfrm>
              <a:custGeom>
                <a:avLst/>
                <a:gdLst/>
                <a:ahLst/>
                <a:cxnLst/>
                <a:rect l="l" t="t" r="r" b="b"/>
                <a:pathLst>
                  <a:path w="281337" fill="none" extrusionOk="0">
                    <a:moveTo>
                      <a:pt x="281336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3" name="Google Shape;913;p13"/>
              <p:cNvSpPr/>
              <p:nvPr/>
            </p:nvSpPr>
            <p:spPr>
              <a:xfrm>
                <a:off x="389650" y="4487700"/>
                <a:ext cx="6979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188" h="1" fill="none" extrusionOk="0">
                    <a:moveTo>
                      <a:pt x="279187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4" name="Google Shape;914;p13"/>
              <p:cNvSpPr/>
              <p:nvPr/>
            </p:nvSpPr>
            <p:spPr>
              <a:xfrm>
                <a:off x="238125" y="4688450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5" name="Google Shape;915;p13"/>
              <p:cNvSpPr/>
              <p:nvPr/>
            </p:nvSpPr>
            <p:spPr>
              <a:xfrm>
                <a:off x="49949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158331"/>
                    </a:moveTo>
                    <a:lnTo>
                      <a:pt x="1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6" name="Google Shape;916;p13"/>
              <p:cNvSpPr/>
              <p:nvPr/>
            </p:nvSpPr>
            <p:spPr>
              <a:xfrm>
                <a:off x="51780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7" name="Google Shape;917;p13"/>
              <p:cNvSpPr/>
              <p:nvPr/>
            </p:nvSpPr>
            <p:spPr>
              <a:xfrm>
                <a:off x="53610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8" name="Google Shape;918;p13"/>
              <p:cNvSpPr/>
              <p:nvPr/>
            </p:nvSpPr>
            <p:spPr>
              <a:xfrm>
                <a:off x="55441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9" name="Google Shape;919;p13"/>
              <p:cNvSpPr/>
              <p:nvPr/>
            </p:nvSpPr>
            <p:spPr>
              <a:xfrm>
                <a:off x="57272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0" name="Google Shape;920;p13"/>
              <p:cNvSpPr/>
              <p:nvPr/>
            </p:nvSpPr>
            <p:spPr>
              <a:xfrm>
                <a:off x="59102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1" name="Google Shape;921;p13"/>
              <p:cNvSpPr/>
              <p:nvPr/>
            </p:nvSpPr>
            <p:spPr>
              <a:xfrm>
                <a:off x="60933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2" name="Google Shape;922;p13"/>
              <p:cNvSpPr/>
              <p:nvPr/>
            </p:nvSpPr>
            <p:spPr>
              <a:xfrm>
                <a:off x="62764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3" name="Google Shape;923;p13"/>
              <p:cNvSpPr/>
              <p:nvPr/>
            </p:nvSpPr>
            <p:spPr>
              <a:xfrm>
                <a:off x="64594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4" name="Google Shape;924;p13"/>
              <p:cNvSpPr/>
              <p:nvPr/>
            </p:nvSpPr>
            <p:spPr>
              <a:xfrm>
                <a:off x="66425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5" name="Google Shape;925;p13"/>
              <p:cNvSpPr/>
              <p:nvPr/>
            </p:nvSpPr>
            <p:spPr>
              <a:xfrm>
                <a:off x="68255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13"/>
              <p:cNvSpPr/>
              <p:nvPr/>
            </p:nvSpPr>
            <p:spPr>
              <a:xfrm>
                <a:off x="70086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7" name="Google Shape;927;p13"/>
              <p:cNvSpPr/>
              <p:nvPr/>
            </p:nvSpPr>
            <p:spPr>
              <a:xfrm>
                <a:off x="71917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8" name="Google Shape;928;p13"/>
              <p:cNvSpPr/>
              <p:nvPr/>
            </p:nvSpPr>
            <p:spPr>
              <a:xfrm>
                <a:off x="27958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13"/>
              <p:cNvSpPr/>
              <p:nvPr/>
            </p:nvSpPr>
            <p:spPr>
              <a:xfrm>
                <a:off x="29789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0" name="Google Shape;930;p13"/>
              <p:cNvSpPr/>
              <p:nvPr/>
            </p:nvSpPr>
            <p:spPr>
              <a:xfrm>
                <a:off x="31620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1" name="Google Shape;931;p13"/>
              <p:cNvSpPr/>
              <p:nvPr/>
            </p:nvSpPr>
            <p:spPr>
              <a:xfrm>
                <a:off x="33450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13"/>
              <p:cNvSpPr/>
              <p:nvPr/>
            </p:nvSpPr>
            <p:spPr>
              <a:xfrm>
                <a:off x="35281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3" name="Google Shape;933;p13"/>
              <p:cNvSpPr/>
              <p:nvPr/>
            </p:nvSpPr>
            <p:spPr>
              <a:xfrm>
                <a:off x="37112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4" name="Google Shape;934;p13"/>
              <p:cNvSpPr/>
              <p:nvPr/>
            </p:nvSpPr>
            <p:spPr>
              <a:xfrm>
                <a:off x="38942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5" name="Google Shape;935;p13"/>
              <p:cNvSpPr/>
              <p:nvPr/>
            </p:nvSpPr>
            <p:spPr>
              <a:xfrm>
                <a:off x="40773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6" name="Google Shape;936;p13"/>
              <p:cNvSpPr/>
              <p:nvPr/>
            </p:nvSpPr>
            <p:spPr>
              <a:xfrm>
                <a:off x="42604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13"/>
              <p:cNvSpPr/>
              <p:nvPr/>
            </p:nvSpPr>
            <p:spPr>
              <a:xfrm>
                <a:off x="44434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8" name="Google Shape;938;p13"/>
              <p:cNvSpPr/>
              <p:nvPr/>
            </p:nvSpPr>
            <p:spPr>
              <a:xfrm>
                <a:off x="46265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9" name="Google Shape;939;p13"/>
              <p:cNvSpPr/>
              <p:nvPr/>
            </p:nvSpPr>
            <p:spPr>
              <a:xfrm>
                <a:off x="48096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40" name="Google Shape;940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41" name="Google Shape;941;p13"/>
          <p:cNvSpPr txBox="1">
            <a:spLocks noGrp="1"/>
          </p:cNvSpPr>
          <p:nvPr>
            <p:ph type="subTitle" idx="1"/>
          </p:nvPr>
        </p:nvSpPr>
        <p:spPr>
          <a:xfrm>
            <a:off x="2146500" y="1900432"/>
            <a:ext cx="2034900" cy="39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9pPr>
          </a:lstStyle>
          <a:p>
            <a:endParaRPr/>
          </a:p>
        </p:txBody>
      </p:sp>
      <p:sp>
        <p:nvSpPr>
          <p:cNvPr id="942" name="Google Shape;942;p13"/>
          <p:cNvSpPr txBox="1">
            <a:spLocks noGrp="1"/>
          </p:cNvSpPr>
          <p:nvPr>
            <p:ph type="subTitle" idx="2"/>
          </p:nvPr>
        </p:nvSpPr>
        <p:spPr>
          <a:xfrm>
            <a:off x="2146500" y="2222538"/>
            <a:ext cx="2034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43" name="Google Shape;943;p13"/>
          <p:cNvSpPr txBox="1">
            <a:spLocks noGrp="1"/>
          </p:cNvSpPr>
          <p:nvPr>
            <p:ph type="subTitle" idx="3"/>
          </p:nvPr>
        </p:nvSpPr>
        <p:spPr>
          <a:xfrm>
            <a:off x="5667725" y="1900432"/>
            <a:ext cx="2034900" cy="39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9pPr>
          </a:lstStyle>
          <a:p>
            <a:endParaRPr/>
          </a:p>
        </p:txBody>
      </p:sp>
      <p:sp>
        <p:nvSpPr>
          <p:cNvPr id="944" name="Google Shape;944;p13"/>
          <p:cNvSpPr txBox="1">
            <a:spLocks noGrp="1"/>
          </p:cNvSpPr>
          <p:nvPr>
            <p:ph type="subTitle" idx="4"/>
          </p:nvPr>
        </p:nvSpPr>
        <p:spPr>
          <a:xfrm>
            <a:off x="5667725" y="2222538"/>
            <a:ext cx="2034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45" name="Google Shape;945;p13"/>
          <p:cNvSpPr txBox="1">
            <a:spLocks noGrp="1"/>
          </p:cNvSpPr>
          <p:nvPr>
            <p:ph type="subTitle" idx="5"/>
          </p:nvPr>
        </p:nvSpPr>
        <p:spPr>
          <a:xfrm>
            <a:off x="2146500" y="3106624"/>
            <a:ext cx="2034900" cy="39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9pPr>
          </a:lstStyle>
          <a:p>
            <a:endParaRPr/>
          </a:p>
        </p:txBody>
      </p:sp>
      <p:sp>
        <p:nvSpPr>
          <p:cNvPr id="946" name="Google Shape;946;p13"/>
          <p:cNvSpPr txBox="1">
            <a:spLocks noGrp="1"/>
          </p:cNvSpPr>
          <p:nvPr>
            <p:ph type="subTitle" idx="6"/>
          </p:nvPr>
        </p:nvSpPr>
        <p:spPr>
          <a:xfrm>
            <a:off x="2146500" y="3428174"/>
            <a:ext cx="2034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47" name="Google Shape;947;p13"/>
          <p:cNvSpPr txBox="1">
            <a:spLocks noGrp="1"/>
          </p:cNvSpPr>
          <p:nvPr>
            <p:ph type="subTitle" idx="7"/>
          </p:nvPr>
        </p:nvSpPr>
        <p:spPr>
          <a:xfrm>
            <a:off x="5667725" y="3106625"/>
            <a:ext cx="2034900" cy="39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2"/>
                </a:solidFill>
                <a:latin typeface="Catamaran Thin"/>
                <a:ea typeface="Catamaran Thin"/>
                <a:cs typeface="Catamaran Thin"/>
                <a:sym typeface="Catamaran Thin"/>
              </a:defRPr>
            </a:lvl9pPr>
          </a:lstStyle>
          <a:p>
            <a:endParaRPr/>
          </a:p>
        </p:txBody>
      </p:sp>
      <p:sp>
        <p:nvSpPr>
          <p:cNvPr id="948" name="Google Shape;948;p13"/>
          <p:cNvSpPr txBox="1">
            <a:spLocks noGrp="1"/>
          </p:cNvSpPr>
          <p:nvPr>
            <p:ph type="subTitle" idx="8"/>
          </p:nvPr>
        </p:nvSpPr>
        <p:spPr>
          <a:xfrm>
            <a:off x="5667725" y="3428175"/>
            <a:ext cx="2034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49" name="Google Shape;949;p13"/>
          <p:cNvSpPr txBox="1">
            <a:spLocks noGrp="1"/>
          </p:cNvSpPr>
          <p:nvPr>
            <p:ph type="title" idx="9" hasCustomPrompt="1"/>
          </p:nvPr>
        </p:nvSpPr>
        <p:spPr>
          <a:xfrm>
            <a:off x="1123975" y="1843837"/>
            <a:ext cx="983400" cy="66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6000">
                <a:solidFill>
                  <a:schemeClr val="accen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50" name="Google Shape;950;p13"/>
          <p:cNvSpPr txBox="1">
            <a:spLocks noGrp="1"/>
          </p:cNvSpPr>
          <p:nvPr>
            <p:ph type="title" idx="13" hasCustomPrompt="1"/>
          </p:nvPr>
        </p:nvSpPr>
        <p:spPr>
          <a:xfrm>
            <a:off x="1123975" y="3068990"/>
            <a:ext cx="983400" cy="66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6000">
                <a:solidFill>
                  <a:schemeClr val="accen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51" name="Google Shape;951;p13"/>
          <p:cNvSpPr txBox="1">
            <a:spLocks noGrp="1"/>
          </p:cNvSpPr>
          <p:nvPr>
            <p:ph type="title" idx="14" hasCustomPrompt="1"/>
          </p:nvPr>
        </p:nvSpPr>
        <p:spPr>
          <a:xfrm>
            <a:off x="4590350" y="1843837"/>
            <a:ext cx="983400" cy="66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6000">
                <a:solidFill>
                  <a:schemeClr val="accen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52" name="Google Shape;952;p13"/>
          <p:cNvSpPr txBox="1">
            <a:spLocks noGrp="1"/>
          </p:cNvSpPr>
          <p:nvPr>
            <p:ph type="title" idx="15" hasCustomPrompt="1"/>
          </p:nvPr>
        </p:nvSpPr>
        <p:spPr>
          <a:xfrm>
            <a:off x="4590350" y="3068988"/>
            <a:ext cx="983400" cy="66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6000">
                <a:solidFill>
                  <a:schemeClr val="accen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None/>
              <a:defRPr sz="55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53" name="Google Shape;953;p13"/>
          <p:cNvSpPr/>
          <p:nvPr/>
        </p:nvSpPr>
        <p:spPr>
          <a:xfrm>
            <a:off x="8585853" y="414757"/>
            <a:ext cx="532535" cy="638426"/>
          </a:xfrm>
          <a:custGeom>
            <a:avLst/>
            <a:gdLst/>
            <a:ahLst/>
            <a:cxnLst/>
            <a:rect l="l" t="t" r="r" b="b"/>
            <a:pathLst>
              <a:path w="16586" h="19884" extrusionOk="0">
                <a:moveTo>
                  <a:pt x="0" y="0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693"/>
                  <a:pt x="16586" y="12764"/>
                </a:cubicBezTo>
                <a:lnTo>
                  <a:pt x="16586" y="7108"/>
                </a:lnTo>
                <a:cubicBezTo>
                  <a:pt x="16586" y="3179"/>
                  <a:pt x="13395" y="0"/>
                  <a:pt x="946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4" name="Google Shape;954;p13"/>
          <p:cNvSpPr/>
          <p:nvPr/>
        </p:nvSpPr>
        <p:spPr>
          <a:xfrm rot="-5400000">
            <a:off x="8769288" y="584962"/>
            <a:ext cx="165675" cy="259901"/>
          </a:xfrm>
          <a:custGeom>
            <a:avLst/>
            <a:gdLst/>
            <a:ahLst/>
            <a:cxnLst/>
            <a:rect l="l" t="t" r="r" b="b"/>
            <a:pathLst>
              <a:path w="7478" h="13062" extrusionOk="0">
                <a:moveTo>
                  <a:pt x="1" y="0"/>
                </a:moveTo>
                <a:lnTo>
                  <a:pt x="1" y="13061"/>
                </a:lnTo>
                <a:lnTo>
                  <a:pt x="7478" y="6525"/>
                </a:lnTo>
                <a:lnTo>
                  <a:pt x="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5" name="Google Shape;955;p13"/>
          <p:cNvGrpSpPr/>
          <p:nvPr/>
        </p:nvGrpSpPr>
        <p:grpSpPr>
          <a:xfrm>
            <a:off x="-59509" y="784790"/>
            <a:ext cx="328396" cy="3862147"/>
            <a:chOff x="-135709" y="784790"/>
            <a:chExt cx="328396" cy="3862147"/>
          </a:xfrm>
        </p:grpSpPr>
        <p:sp>
          <p:nvSpPr>
            <p:cNvPr id="956" name="Google Shape;956;p13"/>
            <p:cNvSpPr/>
            <p:nvPr/>
          </p:nvSpPr>
          <p:spPr>
            <a:xfrm>
              <a:off x="-135709" y="784790"/>
              <a:ext cx="328396" cy="180476"/>
            </a:xfrm>
            <a:custGeom>
              <a:avLst/>
              <a:gdLst/>
              <a:ahLst/>
              <a:cxnLst/>
              <a:rect l="l" t="t" r="r" b="b"/>
              <a:pathLst>
                <a:path w="10228" h="5621" extrusionOk="0">
                  <a:moveTo>
                    <a:pt x="0" y="1"/>
                  </a:moveTo>
                  <a:lnTo>
                    <a:pt x="0" y="5620"/>
                  </a:lnTo>
                  <a:lnTo>
                    <a:pt x="7418" y="5620"/>
                  </a:lnTo>
                  <a:cubicBezTo>
                    <a:pt x="8966" y="5620"/>
                    <a:pt x="10216" y="4370"/>
                    <a:pt x="10228" y="2822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13"/>
            <p:cNvSpPr/>
            <p:nvPr/>
          </p:nvSpPr>
          <p:spPr>
            <a:xfrm>
              <a:off x="-135709" y="1193832"/>
              <a:ext cx="328396" cy="180444"/>
            </a:xfrm>
            <a:custGeom>
              <a:avLst/>
              <a:gdLst/>
              <a:ahLst/>
              <a:cxnLst/>
              <a:rect l="l" t="t" r="r" b="b"/>
              <a:pathLst>
                <a:path w="10228" h="5620" extrusionOk="0">
                  <a:moveTo>
                    <a:pt x="0" y="0"/>
                  </a:moveTo>
                  <a:lnTo>
                    <a:pt x="0" y="5620"/>
                  </a:lnTo>
                  <a:lnTo>
                    <a:pt x="7418" y="5620"/>
                  </a:lnTo>
                  <a:cubicBezTo>
                    <a:pt x="8966" y="5620"/>
                    <a:pt x="10216" y="4370"/>
                    <a:pt x="10228" y="2822"/>
                  </a:cubicBezTo>
                  <a:cubicBezTo>
                    <a:pt x="10228" y="1250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13"/>
            <p:cNvSpPr/>
            <p:nvPr/>
          </p:nvSpPr>
          <p:spPr>
            <a:xfrm>
              <a:off x="-135709" y="1602843"/>
              <a:ext cx="328396" cy="180476"/>
            </a:xfrm>
            <a:custGeom>
              <a:avLst/>
              <a:gdLst/>
              <a:ahLst/>
              <a:cxnLst/>
              <a:rect l="l" t="t" r="r" b="b"/>
              <a:pathLst>
                <a:path w="10228" h="5621" extrusionOk="0">
                  <a:moveTo>
                    <a:pt x="0" y="1"/>
                  </a:moveTo>
                  <a:lnTo>
                    <a:pt x="0" y="5621"/>
                  </a:lnTo>
                  <a:lnTo>
                    <a:pt x="7418" y="5621"/>
                  </a:lnTo>
                  <a:cubicBezTo>
                    <a:pt x="8966" y="5621"/>
                    <a:pt x="10216" y="4370"/>
                    <a:pt x="10228" y="2823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13"/>
            <p:cNvSpPr/>
            <p:nvPr/>
          </p:nvSpPr>
          <p:spPr>
            <a:xfrm>
              <a:off x="-135709" y="2011885"/>
              <a:ext cx="328396" cy="180476"/>
            </a:xfrm>
            <a:custGeom>
              <a:avLst/>
              <a:gdLst/>
              <a:ahLst/>
              <a:cxnLst/>
              <a:rect l="l" t="t" r="r" b="b"/>
              <a:pathLst>
                <a:path w="10228" h="5621" extrusionOk="0">
                  <a:moveTo>
                    <a:pt x="0" y="0"/>
                  </a:moveTo>
                  <a:lnTo>
                    <a:pt x="0" y="5620"/>
                  </a:lnTo>
                  <a:lnTo>
                    <a:pt x="7418" y="5620"/>
                  </a:lnTo>
                  <a:cubicBezTo>
                    <a:pt x="8966" y="5620"/>
                    <a:pt x="10216" y="4370"/>
                    <a:pt x="10228" y="2822"/>
                  </a:cubicBezTo>
                  <a:cubicBezTo>
                    <a:pt x="10228" y="1251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13"/>
            <p:cNvSpPr/>
            <p:nvPr/>
          </p:nvSpPr>
          <p:spPr>
            <a:xfrm>
              <a:off x="-135709" y="2421666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9"/>
                  </a:lnTo>
                  <a:lnTo>
                    <a:pt x="7418" y="5609"/>
                  </a:lnTo>
                  <a:cubicBezTo>
                    <a:pt x="8966" y="5609"/>
                    <a:pt x="10216" y="4347"/>
                    <a:pt x="10228" y="2811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13"/>
            <p:cNvSpPr/>
            <p:nvPr/>
          </p:nvSpPr>
          <p:spPr>
            <a:xfrm>
              <a:off x="-135709" y="2830709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46"/>
                    <a:pt x="10228" y="2810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13"/>
            <p:cNvSpPr/>
            <p:nvPr/>
          </p:nvSpPr>
          <p:spPr>
            <a:xfrm>
              <a:off x="-135709" y="3239751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0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46"/>
                    <a:pt x="10228" y="2810"/>
                  </a:cubicBezTo>
                  <a:cubicBezTo>
                    <a:pt x="10228" y="1250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13"/>
            <p:cNvSpPr/>
            <p:nvPr/>
          </p:nvSpPr>
          <p:spPr>
            <a:xfrm>
              <a:off x="-135709" y="3648761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9"/>
                  </a:lnTo>
                  <a:lnTo>
                    <a:pt x="7418" y="5609"/>
                  </a:lnTo>
                  <a:cubicBezTo>
                    <a:pt x="8966" y="5609"/>
                    <a:pt x="10216" y="4359"/>
                    <a:pt x="10228" y="2811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13"/>
            <p:cNvSpPr/>
            <p:nvPr/>
          </p:nvSpPr>
          <p:spPr>
            <a:xfrm>
              <a:off x="-135709" y="4057804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58"/>
                    <a:pt x="10228" y="2810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13"/>
            <p:cNvSpPr/>
            <p:nvPr/>
          </p:nvSpPr>
          <p:spPr>
            <a:xfrm>
              <a:off x="-135709" y="4466846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0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58"/>
                    <a:pt x="10228" y="2810"/>
                  </a:cubicBezTo>
                  <a:cubicBezTo>
                    <a:pt x="10228" y="1250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6" name="Google Shape;966;p13"/>
          <p:cNvSpPr/>
          <p:nvPr/>
        </p:nvSpPr>
        <p:spPr>
          <a:xfrm>
            <a:off x="7648000" y="540000"/>
            <a:ext cx="187250" cy="326850"/>
          </a:xfrm>
          <a:custGeom>
            <a:avLst/>
            <a:gdLst/>
            <a:ahLst/>
            <a:cxnLst/>
            <a:rect l="l" t="t" r="r" b="b"/>
            <a:pathLst>
              <a:path w="7490" h="13074" extrusionOk="0">
                <a:moveTo>
                  <a:pt x="0" y="0"/>
                </a:moveTo>
                <a:lnTo>
                  <a:pt x="0" y="13073"/>
                </a:lnTo>
                <a:lnTo>
                  <a:pt x="7489" y="6537"/>
                </a:lnTo>
                <a:lnTo>
                  <a:pt x="0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13"/>
          <p:cNvSpPr/>
          <p:nvPr/>
        </p:nvSpPr>
        <p:spPr>
          <a:xfrm>
            <a:off x="7234250" y="540000"/>
            <a:ext cx="187550" cy="326850"/>
          </a:xfrm>
          <a:custGeom>
            <a:avLst/>
            <a:gdLst/>
            <a:ahLst/>
            <a:cxnLst/>
            <a:rect l="l" t="t" r="r" b="b"/>
            <a:pathLst>
              <a:path w="7502" h="13074" extrusionOk="0">
                <a:moveTo>
                  <a:pt x="1" y="0"/>
                </a:moveTo>
                <a:lnTo>
                  <a:pt x="1" y="13073"/>
                </a:lnTo>
                <a:lnTo>
                  <a:pt x="7502" y="6537"/>
                </a:lnTo>
                <a:lnTo>
                  <a:pt x="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8" name="Google Shape;968;p13"/>
          <p:cNvSpPr/>
          <p:nvPr/>
        </p:nvSpPr>
        <p:spPr>
          <a:xfrm>
            <a:off x="6838975" y="540000"/>
            <a:ext cx="186950" cy="326850"/>
          </a:xfrm>
          <a:custGeom>
            <a:avLst/>
            <a:gdLst/>
            <a:ahLst/>
            <a:cxnLst/>
            <a:rect l="l" t="t" r="r" b="b"/>
            <a:pathLst>
              <a:path w="7478" h="13074" extrusionOk="0">
                <a:moveTo>
                  <a:pt x="0" y="0"/>
                </a:moveTo>
                <a:lnTo>
                  <a:pt x="0" y="13073"/>
                </a:lnTo>
                <a:lnTo>
                  <a:pt x="7477" y="65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9" name="Google Shape;969;p13"/>
          <p:cNvSpPr/>
          <p:nvPr/>
        </p:nvSpPr>
        <p:spPr>
          <a:xfrm>
            <a:off x="5617975" y="988275"/>
            <a:ext cx="2287525" cy="124725"/>
          </a:xfrm>
          <a:custGeom>
            <a:avLst/>
            <a:gdLst/>
            <a:ahLst/>
            <a:cxnLst/>
            <a:rect l="l" t="t" r="r" b="b"/>
            <a:pathLst>
              <a:path w="91501" h="4989" extrusionOk="0">
                <a:moveTo>
                  <a:pt x="1" y="0"/>
                </a:moveTo>
                <a:lnTo>
                  <a:pt x="1" y="4989"/>
                </a:lnTo>
                <a:lnTo>
                  <a:pt x="91500" y="4989"/>
                </a:lnTo>
                <a:lnTo>
                  <a:pt x="9150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0" name="Google Shape;970;p13"/>
          <p:cNvSpPr/>
          <p:nvPr/>
        </p:nvSpPr>
        <p:spPr>
          <a:xfrm>
            <a:off x="7246750" y="1185025"/>
            <a:ext cx="1177250" cy="228625"/>
          </a:xfrm>
          <a:custGeom>
            <a:avLst/>
            <a:gdLst/>
            <a:ahLst/>
            <a:cxnLst/>
            <a:rect l="l" t="t" r="r" b="b"/>
            <a:pathLst>
              <a:path w="47090" h="9145" extrusionOk="0">
                <a:moveTo>
                  <a:pt x="1" y="0"/>
                </a:moveTo>
                <a:lnTo>
                  <a:pt x="1" y="9144"/>
                </a:lnTo>
                <a:lnTo>
                  <a:pt x="47090" y="9144"/>
                </a:lnTo>
                <a:lnTo>
                  <a:pt x="4709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71" name="Google Shape;971;p13"/>
          <p:cNvGrpSpPr/>
          <p:nvPr/>
        </p:nvGrpSpPr>
        <p:grpSpPr>
          <a:xfrm rot="5400000">
            <a:off x="1145842" y="830943"/>
            <a:ext cx="228248" cy="872114"/>
            <a:chOff x="6535363" y="3556934"/>
            <a:chExt cx="228248" cy="872114"/>
          </a:xfrm>
        </p:grpSpPr>
        <p:sp>
          <p:nvSpPr>
            <p:cNvPr id="972" name="Google Shape;972;p13"/>
            <p:cNvSpPr/>
            <p:nvPr/>
          </p:nvSpPr>
          <p:spPr>
            <a:xfrm>
              <a:off x="6703570" y="3556934"/>
              <a:ext cx="60041" cy="57890"/>
            </a:xfrm>
            <a:custGeom>
              <a:avLst/>
              <a:gdLst/>
              <a:ahLst/>
              <a:cxnLst/>
              <a:rect l="l" t="t" r="r" b="b"/>
              <a:pathLst>
                <a:path w="1870" h="1803" extrusionOk="0">
                  <a:moveTo>
                    <a:pt x="923" y="1"/>
                  </a:moveTo>
                  <a:cubicBezTo>
                    <a:pt x="462" y="1"/>
                    <a:pt x="59" y="360"/>
                    <a:pt x="36" y="849"/>
                  </a:cubicBezTo>
                  <a:cubicBezTo>
                    <a:pt x="0" y="1337"/>
                    <a:pt x="381" y="1765"/>
                    <a:pt x="881" y="1801"/>
                  </a:cubicBezTo>
                  <a:cubicBezTo>
                    <a:pt x="896" y="1802"/>
                    <a:pt x="911" y="1802"/>
                    <a:pt x="927" y="1802"/>
                  </a:cubicBezTo>
                  <a:cubicBezTo>
                    <a:pt x="1418" y="1802"/>
                    <a:pt x="1811" y="1429"/>
                    <a:pt x="1834" y="944"/>
                  </a:cubicBezTo>
                  <a:cubicBezTo>
                    <a:pt x="1869" y="456"/>
                    <a:pt x="1488" y="27"/>
                    <a:pt x="988" y="3"/>
                  </a:cubicBezTo>
                  <a:cubicBezTo>
                    <a:pt x="966" y="2"/>
                    <a:pt x="945" y="1"/>
                    <a:pt x="9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13"/>
            <p:cNvSpPr/>
            <p:nvPr/>
          </p:nvSpPr>
          <p:spPr>
            <a:xfrm>
              <a:off x="6703570" y="3760362"/>
              <a:ext cx="60041" cy="57858"/>
            </a:xfrm>
            <a:custGeom>
              <a:avLst/>
              <a:gdLst/>
              <a:ahLst/>
              <a:cxnLst/>
              <a:rect l="l" t="t" r="r" b="b"/>
              <a:pathLst>
                <a:path w="1870" h="1802" extrusionOk="0">
                  <a:moveTo>
                    <a:pt x="944" y="0"/>
                  </a:moveTo>
                  <a:cubicBezTo>
                    <a:pt x="474" y="0"/>
                    <a:pt x="59" y="362"/>
                    <a:pt x="36" y="847"/>
                  </a:cubicBezTo>
                  <a:cubicBezTo>
                    <a:pt x="0" y="1347"/>
                    <a:pt x="381" y="1775"/>
                    <a:pt x="881" y="1799"/>
                  </a:cubicBezTo>
                  <a:cubicBezTo>
                    <a:pt x="903" y="1801"/>
                    <a:pt x="924" y="1801"/>
                    <a:pt x="946" y="1801"/>
                  </a:cubicBezTo>
                  <a:cubicBezTo>
                    <a:pt x="1428" y="1801"/>
                    <a:pt x="1811" y="1421"/>
                    <a:pt x="1834" y="954"/>
                  </a:cubicBezTo>
                  <a:cubicBezTo>
                    <a:pt x="1869" y="466"/>
                    <a:pt x="1488" y="37"/>
                    <a:pt x="988" y="1"/>
                  </a:cubicBezTo>
                  <a:cubicBezTo>
                    <a:pt x="973" y="1"/>
                    <a:pt x="958" y="0"/>
                    <a:pt x="9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13"/>
            <p:cNvSpPr/>
            <p:nvPr/>
          </p:nvSpPr>
          <p:spPr>
            <a:xfrm>
              <a:off x="6703570" y="3964079"/>
              <a:ext cx="60041" cy="57858"/>
            </a:xfrm>
            <a:custGeom>
              <a:avLst/>
              <a:gdLst/>
              <a:ahLst/>
              <a:cxnLst/>
              <a:rect l="l" t="t" r="r" b="b"/>
              <a:pathLst>
                <a:path w="1870" h="1802" extrusionOk="0">
                  <a:moveTo>
                    <a:pt x="923" y="0"/>
                  </a:moveTo>
                  <a:cubicBezTo>
                    <a:pt x="462" y="0"/>
                    <a:pt x="59" y="359"/>
                    <a:pt x="36" y="848"/>
                  </a:cubicBezTo>
                  <a:cubicBezTo>
                    <a:pt x="0" y="1336"/>
                    <a:pt x="381" y="1765"/>
                    <a:pt x="881" y="1800"/>
                  </a:cubicBezTo>
                  <a:cubicBezTo>
                    <a:pt x="896" y="1801"/>
                    <a:pt x="912" y="1801"/>
                    <a:pt x="927" y="1801"/>
                  </a:cubicBezTo>
                  <a:cubicBezTo>
                    <a:pt x="1418" y="1801"/>
                    <a:pt x="1811" y="1429"/>
                    <a:pt x="1834" y="955"/>
                  </a:cubicBezTo>
                  <a:cubicBezTo>
                    <a:pt x="1869" y="455"/>
                    <a:pt x="1488" y="26"/>
                    <a:pt x="988" y="2"/>
                  </a:cubicBezTo>
                  <a:cubicBezTo>
                    <a:pt x="966" y="1"/>
                    <a:pt x="945" y="0"/>
                    <a:pt x="9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13"/>
            <p:cNvSpPr/>
            <p:nvPr/>
          </p:nvSpPr>
          <p:spPr>
            <a:xfrm>
              <a:off x="6703570" y="4167474"/>
              <a:ext cx="60041" cy="57858"/>
            </a:xfrm>
            <a:custGeom>
              <a:avLst/>
              <a:gdLst/>
              <a:ahLst/>
              <a:cxnLst/>
              <a:rect l="l" t="t" r="r" b="b"/>
              <a:pathLst>
                <a:path w="1870" h="1802" extrusionOk="0">
                  <a:moveTo>
                    <a:pt x="944" y="0"/>
                  </a:moveTo>
                  <a:cubicBezTo>
                    <a:pt x="474" y="0"/>
                    <a:pt x="59" y="362"/>
                    <a:pt x="36" y="847"/>
                  </a:cubicBezTo>
                  <a:cubicBezTo>
                    <a:pt x="0" y="1347"/>
                    <a:pt x="381" y="1776"/>
                    <a:pt x="881" y="1799"/>
                  </a:cubicBezTo>
                  <a:cubicBezTo>
                    <a:pt x="903" y="1801"/>
                    <a:pt x="924" y="1802"/>
                    <a:pt x="946" y="1802"/>
                  </a:cubicBezTo>
                  <a:cubicBezTo>
                    <a:pt x="1428" y="1802"/>
                    <a:pt x="1811" y="1421"/>
                    <a:pt x="1834" y="954"/>
                  </a:cubicBezTo>
                  <a:cubicBezTo>
                    <a:pt x="1869" y="466"/>
                    <a:pt x="1488" y="37"/>
                    <a:pt x="988" y="2"/>
                  </a:cubicBezTo>
                  <a:cubicBezTo>
                    <a:pt x="973" y="1"/>
                    <a:pt x="958" y="0"/>
                    <a:pt x="9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13"/>
            <p:cNvSpPr/>
            <p:nvPr/>
          </p:nvSpPr>
          <p:spPr>
            <a:xfrm>
              <a:off x="6703570" y="4371191"/>
              <a:ext cx="60041" cy="57858"/>
            </a:xfrm>
            <a:custGeom>
              <a:avLst/>
              <a:gdLst/>
              <a:ahLst/>
              <a:cxnLst/>
              <a:rect l="l" t="t" r="r" b="b"/>
              <a:pathLst>
                <a:path w="1870" h="1802" extrusionOk="0">
                  <a:moveTo>
                    <a:pt x="923" y="0"/>
                  </a:moveTo>
                  <a:cubicBezTo>
                    <a:pt x="462" y="0"/>
                    <a:pt x="59" y="359"/>
                    <a:pt x="36" y="848"/>
                  </a:cubicBezTo>
                  <a:cubicBezTo>
                    <a:pt x="0" y="1336"/>
                    <a:pt x="381" y="1765"/>
                    <a:pt x="881" y="1800"/>
                  </a:cubicBezTo>
                  <a:cubicBezTo>
                    <a:pt x="896" y="1801"/>
                    <a:pt x="912" y="1801"/>
                    <a:pt x="927" y="1801"/>
                  </a:cubicBezTo>
                  <a:cubicBezTo>
                    <a:pt x="1418" y="1801"/>
                    <a:pt x="1811" y="1429"/>
                    <a:pt x="1834" y="955"/>
                  </a:cubicBezTo>
                  <a:cubicBezTo>
                    <a:pt x="1869" y="455"/>
                    <a:pt x="1488" y="26"/>
                    <a:pt x="988" y="3"/>
                  </a:cubicBezTo>
                  <a:cubicBezTo>
                    <a:pt x="966" y="1"/>
                    <a:pt x="945" y="0"/>
                    <a:pt x="9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13"/>
            <p:cNvSpPr/>
            <p:nvPr/>
          </p:nvSpPr>
          <p:spPr>
            <a:xfrm>
              <a:off x="6535363" y="3556934"/>
              <a:ext cx="60041" cy="57890"/>
            </a:xfrm>
            <a:custGeom>
              <a:avLst/>
              <a:gdLst/>
              <a:ahLst/>
              <a:cxnLst/>
              <a:rect l="l" t="t" r="r" b="b"/>
              <a:pathLst>
                <a:path w="1870" h="1803" extrusionOk="0">
                  <a:moveTo>
                    <a:pt x="923" y="1"/>
                  </a:moveTo>
                  <a:cubicBezTo>
                    <a:pt x="462" y="1"/>
                    <a:pt x="59" y="360"/>
                    <a:pt x="36" y="849"/>
                  </a:cubicBezTo>
                  <a:cubicBezTo>
                    <a:pt x="0" y="1337"/>
                    <a:pt x="381" y="1765"/>
                    <a:pt x="881" y="1801"/>
                  </a:cubicBezTo>
                  <a:cubicBezTo>
                    <a:pt x="896" y="1802"/>
                    <a:pt x="910" y="1802"/>
                    <a:pt x="925" y="1802"/>
                  </a:cubicBezTo>
                  <a:cubicBezTo>
                    <a:pt x="1395" y="1802"/>
                    <a:pt x="1811" y="1429"/>
                    <a:pt x="1834" y="944"/>
                  </a:cubicBezTo>
                  <a:cubicBezTo>
                    <a:pt x="1870" y="456"/>
                    <a:pt x="1489" y="27"/>
                    <a:pt x="989" y="3"/>
                  </a:cubicBezTo>
                  <a:cubicBezTo>
                    <a:pt x="967" y="2"/>
                    <a:pt x="945" y="1"/>
                    <a:pt x="9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13"/>
            <p:cNvSpPr/>
            <p:nvPr/>
          </p:nvSpPr>
          <p:spPr>
            <a:xfrm>
              <a:off x="6535363" y="3760362"/>
              <a:ext cx="60041" cy="57858"/>
            </a:xfrm>
            <a:custGeom>
              <a:avLst/>
              <a:gdLst/>
              <a:ahLst/>
              <a:cxnLst/>
              <a:rect l="l" t="t" r="r" b="b"/>
              <a:pathLst>
                <a:path w="1870" h="1802" extrusionOk="0">
                  <a:moveTo>
                    <a:pt x="944" y="0"/>
                  </a:moveTo>
                  <a:cubicBezTo>
                    <a:pt x="474" y="0"/>
                    <a:pt x="59" y="362"/>
                    <a:pt x="36" y="847"/>
                  </a:cubicBezTo>
                  <a:cubicBezTo>
                    <a:pt x="0" y="1347"/>
                    <a:pt x="381" y="1775"/>
                    <a:pt x="881" y="1799"/>
                  </a:cubicBezTo>
                  <a:cubicBezTo>
                    <a:pt x="902" y="1801"/>
                    <a:pt x="923" y="1801"/>
                    <a:pt x="943" y="1801"/>
                  </a:cubicBezTo>
                  <a:cubicBezTo>
                    <a:pt x="1406" y="1801"/>
                    <a:pt x="1811" y="1421"/>
                    <a:pt x="1834" y="954"/>
                  </a:cubicBezTo>
                  <a:cubicBezTo>
                    <a:pt x="1870" y="466"/>
                    <a:pt x="1489" y="37"/>
                    <a:pt x="989" y="1"/>
                  </a:cubicBezTo>
                  <a:cubicBezTo>
                    <a:pt x="974" y="1"/>
                    <a:pt x="959" y="0"/>
                    <a:pt x="9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13"/>
            <p:cNvSpPr/>
            <p:nvPr/>
          </p:nvSpPr>
          <p:spPr>
            <a:xfrm>
              <a:off x="6535363" y="3964079"/>
              <a:ext cx="60041" cy="57858"/>
            </a:xfrm>
            <a:custGeom>
              <a:avLst/>
              <a:gdLst/>
              <a:ahLst/>
              <a:cxnLst/>
              <a:rect l="l" t="t" r="r" b="b"/>
              <a:pathLst>
                <a:path w="1870" h="1802" extrusionOk="0">
                  <a:moveTo>
                    <a:pt x="923" y="0"/>
                  </a:moveTo>
                  <a:cubicBezTo>
                    <a:pt x="462" y="0"/>
                    <a:pt x="59" y="359"/>
                    <a:pt x="36" y="848"/>
                  </a:cubicBezTo>
                  <a:cubicBezTo>
                    <a:pt x="0" y="1336"/>
                    <a:pt x="381" y="1765"/>
                    <a:pt x="881" y="1800"/>
                  </a:cubicBezTo>
                  <a:cubicBezTo>
                    <a:pt x="896" y="1801"/>
                    <a:pt x="910" y="1801"/>
                    <a:pt x="925" y="1801"/>
                  </a:cubicBezTo>
                  <a:cubicBezTo>
                    <a:pt x="1395" y="1801"/>
                    <a:pt x="1811" y="1429"/>
                    <a:pt x="1834" y="955"/>
                  </a:cubicBezTo>
                  <a:cubicBezTo>
                    <a:pt x="1870" y="455"/>
                    <a:pt x="1489" y="26"/>
                    <a:pt x="989" y="2"/>
                  </a:cubicBezTo>
                  <a:cubicBezTo>
                    <a:pt x="967" y="1"/>
                    <a:pt x="945" y="0"/>
                    <a:pt x="9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13"/>
            <p:cNvSpPr/>
            <p:nvPr/>
          </p:nvSpPr>
          <p:spPr>
            <a:xfrm>
              <a:off x="6535363" y="4167474"/>
              <a:ext cx="60041" cy="57858"/>
            </a:xfrm>
            <a:custGeom>
              <a:avLst/>
              <a:gdLst/>
              <a:ahLst/>
              <a:cxnLst/>
              <a:rect l="l" t="t" r="r" b="b"/>
              <a:pathLst>
                <a:path w="1870" h="1802" extrusionOk="0">
                  <a:moveTo>
                    <a:pt x="944" y="0"/>
                  </a:moveTo>
                  <a:cubicBezTo>
                    <a:pt x="474" y="0"/>
                    <a:pt x="59" y="362"/>
                    <a:pt x="36" y="847"/>
                  </a:cubicBezTo>
                  <a:cubicBezTo>
                    <a:pt x="0" y="1347"/>
                    <a:pt x="381" y="1776"/>
                    <a:pt x="881" y="1799"/>
                  </a:cubicBezTo>
                  <a:cubicBezTo>
                    <a:pt x="902" y="1801"/>
                    <a:pt x="923" y="1802"/>
                    <a:pt x="943" y="1802"/>
                  </a:cubicBezTo>
                  <a:cubicBezTo>
                    <a:pt x="1406" y="1802"/>
                    <a:pt x="1811" y="1421"/>
                    <a:pt x="1834" y="954"/>
                  </a:cubicBezTo>
                  <a:cubicBezTo>
                    <a:pt x="1870" y="466"/>
                    <a:pt x="1489" y="37"/>
                    <a:pt x="989" y="2"/>
                  </a:cubicBezTo>
                  <a:cubicBezTo>
                    <a:pt x="974" y="1"/>
                    <a:pt x="959" y="0"/>
                    <a:pt x="9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13"/>
            <p:cNvSpPr/>
            <p:nvPr/>
          </p:nvSpPr>
          <p:spPr>
            <a:xfrm>
              <a:off x="6535363" y="4371191"/>
              <a:ext cx="60041" cy="57858"/>
            </a:xfrm>
            <a:custGeom>
              <a:avLst/>
              <a:gdLst/>
              <a:ahLst/>
              <a:cxnLst/>
              <a:rect l="l" t="t" r="r" b="b"/>
              <a:pathLst>
                <a:path w="1870" h="1802" extrusionOk="0">
                  <a:moveTo>
                    <a:pt x="923" y="0"/>
                  </a:moveTo>
                  <a:cubicBezTo>
                    <a:pt x="462" y="0"/>
                    <a:pt x="59" y="359"/>
                    <a:pt x="36" y="848"/>
                  </a:cubicBezTo>
                  <a:cubicBezTo>
                    <a:pt x="0" y="1336"/>
                    <a:pt x="381" y="1765"/>
                    <a:pt x="881" y="1800"/>
                  </a:cubicBezTo>
                  <a:cubicBezTo>
                    <a:pt x="896" y="1801"/>
                    <a:pt x="910" y="1801"/>
                    <a:pt x="925" y="1801"/>
                  </a:cubicBezTo>
                  <a:cubicBezTo>
                    <a:pt x="1395" y="1801"/>
                    <a:pt x="1811" y="1429"/>
                    <a:pt x="1834" y="955"/>
                  </a:cubicBezTo>
                  <a:cubicBezTo>
                    <a:pt x="1870" y="455"/>
                    <a:pt x="1489" y="26"/>
                    <a:pt x="989" y="3"/>
                  </a:cubicBezTo>
                  <a:cubicBezTo>
                    <a:pt x="967" y="1"/>
                    <a:pt x="945" y="0"/>
                    <a:pt x="92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">
    <p:spTree>
      <p:nvGrpSpPr>
        <p:cNvPr id="1" name="Shape 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Google Shape;983;p14"/>
          <p:cNvSpPr/>
          <p:nvPr/>
        </p:nvSpPr>
        <p:spPr>
          <a:xfrm>
            <a:off x="8585853" y="4080728"/>
            <a:ext cx="532535" cy="638458"/>
          </a:xfrm>
          <a:custGeom>
            <a:avLst/>
            <a:gdLst/>
            <a:ahLst/>
            <a:cxnLst/>
            <a:rect l="l" t="t" r="r" b="b"/>
            <a:pathLst>
              <a:path w="16586" h="19885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694"/>
                  <a:pt x="16586" y="12764"/>
                </a:cubicBezTo>
                <a:lnTo>
                  <a:pt x="16586" y="7109"/>
                </a:lnTo>
                <a:cubicBezTo>
                  <a:pt x="16586" y="3180"/>
                  <a:pt x="13395" y="1"/>
                  <a:pt x="946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4" name="Google Shape;984;p14"/>
          <p:cNvSpPr/>
          <p:nvPr/>
        </p:nvSpPr>
        <p:spPr>
          <a:xfrm>
            <a:off x="8585853" y="3164043"/>
            <a:ext cx="532535" cy="638458"/>
          </a:xfrm>
          <a:custGeom>
            <a:avLst/>
            <a:gdLst/>
            <a:ahLst/>
            <a:cxnLst/>
            <a:rect l="l" t="t" r="r" b="b"/>
            <a:pathLst>
              <a:path w="16586" h="19885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705"/>
                  <a:pt x="16586" y="12776"/>
                </a:cubicBezTo>
                <a:lnTo>
                  <a:pt x="16586" y="7121"/>
                </a:lnTo>
                <a:cubicBezTo>
                  <a:pt x="16586" y="3192"/>
                  <a:pt x="13395" y="1"/>
                  <a:pt x="946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5" name="Google Shape;985;p14"/>
          <p:cNvSpPr/>
          <p:nvPr/>
        </p:nvSpPr>
        <p:spPr>
          <a:xfrm>
            <a:off x="8585853" y="2247743"/>
            <a:ext cx="532535" cy="638426"/>
          </a:xfrm>
          <a:custGeom>
            <a:avLst/>
            <a:gdLst/>
            <a:ahLst/>
            <a:cxnLst/>
            <a:rect l="l" t="t" r="r" b="b"/>
            <a:pathLst>
              <a:path w="16586" h="19884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693"/>
                  <a:pt x="16586" y="12764"/>
                </a:cubicBezTo>
                <a:lnTo>
                  <a:pt x="16586" y="7109"/>
                </a:lnTo>
                <a:cubicBezTo>
                  <a:pt x="16586" y="3180"/>
                  <a:pt x="13395" y="1"/>
                  <a:pt x="946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6" name="Google Shape;986;p14"/>
          <p:cNvSpPr/>
          <p:nvPr/>
        </p:nvSpPr>
        <p:spPr>
          <a:xfrm>
            <a:off x="8585853" y="1331057"/>
            <a:ext cx="532535" cy="638426"/>
          </a:xfrm>
          <a:custGeom>
            <a:avLst/>
            <a:gdLst/>
            <a:ahLst/>
            <a:cxnLst/>
            <a:rect l="l" t="t" r="r" b="b"/>
            <a:pathLst>
              <a:path w="16586" h="19884" extrusionOk="0">
                <a:moveTo>
                  <a:pt x="0" y="1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705"/>
                  <a:pt x="16586" y="12776"/>
                </a:cubicBezTo>
                <a:lnTo>
                  <a:pt x="16586" y="7120"/>
                </a:lnTo>
                <a:cubicBezTo>
                  <a:pt x="16586" y="3191"/>
                  <a:pt x="13395" y="1"/>
                  <a:pt x="946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7" name="Google Shape;987;p14"/>
          <p:cNvSpPr/>
          <p:nvPr/>
        </p:nvSpPr>
        <p:spPr>
          <a:xfrm>
            <a:off x="8585853" y="414757"/>
            <a:ext cx="532535" cy="638426"/>
          </a:xfrm>
          <a:custGeom>
            <a:avLst/>
            <a:gdLst/>
            <a:ahLst/>
            <a:cxnLst/>
            <a:rect l="l" t="t" r="r" b="b"/>
            <a:pathLst>
              <a:path w="16586" h="19884" extrusionOk="0">
                <a:moveTo>
                  <a:pt x="0" y="0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693"/>
                  <a:pt x="16586" y="12764"/>
                </a:cubicBezTo>
                <a:lnTo>
                  <a:pt x="16586" y="7108"/>
                </a:lnTo>
                <a:cubicBezTo>
                  <a:pt x="16586" y="3179"/>
                  <a:pt x="13395" y="0"/>
                  <a:pt x="946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8" name="Google Shape;988;p14"/>
          <p:cNvSpPr txBox="1"/>
          <p:nvPr/>
        </p:nvSpPr>
        <p:spPr>
          <a:xfrm>
            <a:off x="8652025" y="1478938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01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989" name="Google Shape;989;p14"/>
          <p:cNvSpPr txBox="1"/>
          <p:nvPr/>
        </p:nvSpPr>
        <p:spPr>
          <a:xfrm>
            <a:off x="8652025" y="23952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02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990" name="Google Shape;990;p14"/>
          <p:cNvSpPr txBox="1"/>
          <p:nvPr/>
        </p:nvSpPr>
        <p:spPr>
          <a:xfrm>
            <a:off x="8652025" y="33119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03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991" name="Google Shape;991;p14"/>
          <p:cNvSpPr txBox="1"/>
          <p:nvPr/>
        </p:nvSpPr>
        <p:spPr>
          <a:xfrm>
            <a:off x="8652025" y="422827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04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992" name="Google Shape;992;p14"/>
          <p:cNvSpPr/>
          <p:nvPr/>
        </p:nvSpPr>
        <p:spPr>
          <a:xfrm rot="-5400000">
            <a:off x="8769288" y="584962"/>
            <a:ext cx="165675" cy="259901"/>
          </a:xfrm>
          <a:custGeom>
            <a:avLst/>
            <a:gdLst/>
            <a:ahLst/>
            <a:cxnLst/>
            <a:rect l="l" t="t" r="r" b="b"/>
            <a:pathLst>
              <a:path w="7478" h="13062" extrusionOk="0">
                <a:moveTo>
                  <a:pt x="1" y="0"/>
                </a:moveTo>
                <a:lnTo>
                  <a:pt x="1" y="13061"/>
                </a:lnTo>
                <a:lnTo>
                  <a:pt x="7478" y="6525"/>
                </a:lnTo>
                <a:lnTo>
                  <a:pt x="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93" name="Google Shape;993;p14"/>
          <p:cNvGrpSpPr/>
          <p:nvPr/>
        </p:nvGrpSpPr>
        <p:grpSpPr>
          <a:xfrm>
            <a:off x="176201" y="216722"/>
            <a:ext cx="8474088" cy="4703620"/>
            <a:chOff x="176201" y="216722"/>
            <a:chExt cx="8474088" cy="4703620"/>
          </a:xfrm>
        </p:grpSpPr>
        <p:sp>
          <p:nvSpPr>
            <p:cNvPr id="994" name="Google Shape;994;p14"/>
            <p:cNvSpPr/>
            <p:nvPr/>
          </p:nvSpPr>
          <p:spPr>
            <a:xfrm>
              <a:off x="176210" y="216722"/>
              <a:ext cx="8474036" cy="4703620"/>
            </a:xfrm>
            <a:custGeom>
              <a:avLst/>
              <a:gdLst/>
              <a:ahLst/>
              <a:cxnLst/>
              <a:rect l="l" t="t" r="r" b="b"/>
              <a:pathLst>
                <a:path w="263927" h="146496" extrusionOk="0">
                  <a:moveTo>
                    <a:pt x="3680" y="1"/>
                  </a:moveTo>
                  <a:cubicBezTo>
                    <a:pt x="1644" y="108"/>
                    <a:pt x="1" y="1763"/>
                    <a:pt x="1" y="3787"/>
                  </a:cubicBezTo>
                  <a:lnTo>
                    <a:pt x="1" y="15777"/>
                  </a:lnTo>
                  <a:cubicBezTo>
                    <a:pt x="287" y="15717"/>
                    <a:pt x="572" y="15693"/>
                    <a:pt x="858" y="15693"/>
                  </a:cubicBezTo>
                  <a:cubicBezTo>
                    <a:pt x="899" y="15692"/>
                    <a:pt x="941" y="15692"/>
                    <a:pt x="982" y="15692"/>
                  </a:cubicBezTo>
                  <a:cubicBezTo>
                    <a:pt x="3560" y="15692"/>
                    <a:pt x="5764" y="17878"/>
                    <a:pt x="5799" y="20468"/>
                  </a:cubicBezTo>
                  <a:cubicBezTo>
                    <a:pt x="5823" y="23147"/>
                    <a:pt x="3656" y="25325"/>
                    <a:pt x="977" y="25325"/>
                  </a:cubicBezTo>
                  <a:cubicBezTo>
                    <a:pt x="644" y="25325"/>
                    <a:pt x="322" y="25302"/>
                    <a:pt x="1" y="25230"/>
                  </a:cubicBezTo>
                  <a:lnTo>
                    <a:pt x="1" y="28504"/>
                  </a:lnTo>
                  <a:cubicBezTo>
                    <a:pt x="287" y="28445"/>
                    <a:pt x="572" y="28409"/>
                    <a:pt x="858" y="28409"/>
                  </a:cubicBezTo>
                  <a:cubicBezTo>
                    <a:pt x="893" y="28408"/>
                    <a:pt x="928" y="28408"/>
                    <a:pt x="962" y="28408"/>
                  </a:cubicBezTo>
                  <a:cubicBezTo>
                    <a:pt x="3549" y="28408"/>
                    <a:pt x="5764" y="30587"/>
                    <a:pt x="5799" y="33184"/>
                  </a:cubicBezTo>
                  <a:cubicBezTo>
                    <a:pt x="5823" y="35862"/>
                    <a:pt x="3656" y="38053"/>
                    <a:pt x="977" y="38053"/>
                  </a:cubicBezTo>
                  <a:cubicBezTo>
                    <a:pt x="644" y="38053"/>
                    <a:pt x="322" y="38029"/>
                    <a:pt x="1" y="37946"/>
                  </a:cubicBezTo>
                  <a:lnTo>
                    <a:pt x="1" y="41220"/>
                  </a:lnTo>
                  <a:cubicBezTo>
                    <a:pt x="287" y="41161"/>
                    <a:pt x="572" y="41137"/>
                    <a:pt x="858" y="41137"/>
                  </a:cubicBezTo>
                  <a:cubicBezTo>
                    <a:pt x="893" y="41136"/>
                    <a:pt x="928" y="41136"/>
                    <a:pt x="962" y="41136"/>
                  </a:cubicBezTo>
                  <a:cubicBezTo>
                    <a:pt x="3549" y="41136"/>
                    <a:pt x="5764" y="43315"/>
                    <a:pt x="5799" y="45911"/>
                  </a:cubicBezTo>
                  <a:cubicBezTo>
                    <a:pt x="5823" y="48590"/>
                    <a:pt x="3656" y="50781"/>
                    <a:pt x="977" y="50781"/>
                  </a:cubicBezTo>
                  <a:cubicBezTo>
                    <a:pt x="644" y="50781"/>
                    <a:pt x="322" y="50745"/>
                    <a:pt x="1" y="50674"/>
                  </a:cubicBezTo>
                  <a:lnTo>
                    <a:pt x="1" y="53948"/>
                  </a:lnTo>
                  <a:cubicBezTo>
                    <a:pt x="287" y="53888"/>
                    <a:pt x="572" y="53865"/>
                    <a:pt x="858" y="53865"/>
                  </a:cubicBezTo>
                  <a:cubicBezTo>
                    <a:pt x="893" y="53864"/>
                    <a:pt x="928" y="53863"/>
                    <a:pt x="962" y="53863"/>
                  </a:cubicBezTo>
                  <a:cubicBezTo>
                    <a:pt x="3549" y="53863"/>
                    <a:pt x="5764" y="56043"/>
                    <a:pt x="5799" y="58639"/>
                  </a:cubicBezTo>
                  <a:cubicBezTo>
                    <a:pt x="5823" y="61318"/>
                    <a:pt x="3656" y="63509"/>
                    <a:pt x="977" y="63509"/>
                  </a:cubicBezTo>
                  <a:cubicBezTo>
                    <a:pt x="644" y="63509"/>
                    <a:pt x="322" y="63473"/>
                    <a:pt x="1" y="63402"/>
                  </a:cubicBezTo>
                  <a:lnTo>
                    <a:pt x="1" y="66676"/>
                  </a:lnTo>
                  <a:cubicBezTo>
                    <a:pt x="287" y="66616"/>
                    <a:pt x="572" y="66592"/>
                    <a:pt x="858" y="66592"/>
                  </a:cubicBezTo>
                  <a:cubicBezTo>
                    <a:pt x="893" y="66592"/>
                    <a:pt x="928" y="66591"/>
                    <a:pt x="962" y="66591"/>
                  </a:cubicBezTo>
                  <a:cubicBezTo>
                    <a:pt x="3549" y="66591"/>
                    <a:pt x="5764" y="68770"/>
                    <a:pt x="5799" y="71367"/>
                  </a:cubicBezTo>
                  <a:cubicBezTo>
                    <a:pt x="5823" y="74046"/>
                    <a:pt x="3656" y="76225"/>
                    <a:pt x="977" y="76225"/>
                  </a:cubicBezTo>
                  <a:cubicBezTo>
                    <a:pt x="644" y="76225"/>
                    <a:pt x="322" y="76201"/>
                    <a:pt x="1" y="76129"/>
                  </a:cubicBezTo>
                  <a:lnTo>
                    <a:pt x="1" y="79403"/>
                  </a:lnTo>
                  <a:cubicBezTo>
                    <a:pt x="287" y="79344"/>
                    <a:pt x="572" y="79308"/>
                    <a:pt x="858" y="79308"/>
                  </a:cubicBezTo>
                  <a:cubicBezTo>
                    <a:pt x="893" y="79307"/>
                    <a:pt x="928" y="79307"/>
                    <a:pt x="962" y="79307"/>
                  </a:cubicBezTo>
                  <a:cubicBezTo>
                    <a:pt x="3549" y="79307"/>
                    <a:pt x="5764" y="81486"/>
                    <a:pt x="5799" y="84095"/>
                  </a:cubicBezTo>
                  <a:cubicBezTo>
                    <a:pt x="5823" y="86773"/>
                    <a:pt x="3656" y="88952"/>
                    <a:pt x="977" y="88952"/>
                  </a:cubicBezTo>
                  <a:cubicBezTo>
                    <a:pt x="644" y="88952"/>
                    <a:pt x="322" y="88928"/>
                    <a:pt x="1" y="88857"/>
                  </a:cubicBezTo>
                  <a:lnTo>
                    <a:pt x="1" y="92131"/>
                  </a:lnTo>
                  <a:cubicBezTo>
                    <a:pt x="287" y="92072"/>
                    <a:pt x="572" y="92036"/>
                    <a:pt x="858" y="92036"/>
                  </a:cubicBezTo>
                  <a:cubicBezTo>
                    <a:pt x="893" y="92035"/>
                    <a:pt x="928" y="92035"/>
                    <a:pt x="962" y="92035"/>
                  </a:cubicBezTo>
                  <a:cubicBezTo>
                    <a:pt x="3549" y="92035"/>
                    <a:pt x="5764" y="94214"/>
                    <a:pt x="5799" y="96810"/>
                  </a:cubicBezTo>
                  <a:cubicBezTo>
                    <a:pt x="5823" y="99489"/>
                    <a:pt x="3656" y="101680"/>
                    <a:pt x="977" y="101680"/>
                  </a:cubicBezTo>
                  <a:cubicBezTo>
                    <a:pt x="644" y="101680"/>
                    <a:pt x="322" y="101656"/>
                    <a:pt x="1" y="101573"/>
                  </a:cubicBezTo>
                  <a:lnTo>
                    <a:pt x="1" y="104847"/>
                  </a:lnTo>
                  <a:cubicBezTo>
                    <a:pt x="287" y="104788"/>
                    <a:pt x="572" y="104764"/>
                    <a:pt x="858" y="104764"/>
                  </a:cubicBezTo>
                  <a:cubicBezTo>
                    <a:pt x="893" y="104763"/>
                    <a:pt x="928" y="104763"/>
                    <a:pt x="962" y="104763"/>
                  </a:cubicBezTo>
                  <a:cubicBezTo>
                    <a:pt x="3549" y="104763"/>
                    <a:pt x="5764" y="106942"/>
                    <a:pt x="5799" y="109538"/>
                  </a:cubicBezTo>
                  <a:cubicBezTo>
                    <a:pt x="5823" y="112217"/>
                    <a:pt x="3656" y="114408"/>
                    <a:pt x="977" y="114408"/>
                  </a:cubicBezTo>
                  <a:cubicBezTo>
                    <a:pt x="644" y="114408"/>
                    <a:pt x="322" y="114372"/>
                    <a:pt x="1" y="114301"/>
                  </a:cubicBezTo>
                  <a:lnTo>
                    <a:pt x="1" y="117575"/>
                  </a:lnTo>
                  <a:cubicBezTo>
                    <a:pt x="287" y="117515"/>
                    <a:pt x="572" y="117491"/>
                    <a:pt x="858" y="117491"/>
                  </a:cubicBezTo>
                  <a:cubicBezTo>
                    <a:pt x="893" y="117491"/>
                    <a:pt x="928" y="117490"/>
                    <a:pt x="962" y="117490"/>
                  </a:cubicBezTo>
                  <a:cubicBezTo>
                    <a:pt x="3549" y="117490"/>
                    <a:pt x="5764" y="119669"/>
                    <a:pt x="5799" y="122266"/>
                  </a:cubicBezTo>
                  <a:cubicBezTo>
                    <a:pt x="5823" y="124945"/>
                    <a:pt x="3656" y="127124"/>
                    <a:pt x="977" y="127124"/>
                  </a:cubicBezTo>
                  <a:cubicBezTo>
                    <a:pt x="644" y="127124"/>
                    <a:pt x="322" y="127100"/>
                    <a:pt x="1" y="127028"/>
                  </a:cubicBezTo>
                  <a:lnTo>
                    <a:pt x="1" y="130303"/>
                  </a:lnTo>
                  <a:cubicBezTo>
                    <a:pt x="287" y="130243"/>
                    <a:pt x="572" y="130207"/>
                    <a:pt x="858" y="130207"/>
                  </a:cubicBezTo>
                  <a:cubicBezTo>
                    <a:pt x="893" y="130207"/>
                    <a:pt x="928" y="130206"/>
                    <a:pt x="962" y="130206"/>
                  </a:cubicBezTo>
                  <a:cubicBezTo>
                    <a:pt x="3549" y="130206"/>
                    <a:pt x="5764" y="132385"/>
                    <a:pt x="5799" y="134994"/>
                  </a:cubicBezTo>
                  <a:cubicBezTo>
                    <a:pt x="5823" y="137673"/>
                    <a:pt x="3656" y="139851"/>
                    <a:pt x="977" y="139851"/>
                  </a:cubicBezTo>
                  <a:cubicBezTo>
                    <a:pt x="644" y="139851"/>
                    <a:pt x="322" y="139828"/>
                    <a:pt x="1" y="139756"/>
                  </a:cubicBezTo>
                  <a:lnTo>
                    <a:pt x="1" y="142816"/>
                  </a:lnTo>
                  <a:cubicBezTo>
                    <a:pt x="1" y="144840"/>
                    <a:pt x="1644" y="146495"/>
                    <a:pt x="3680" y="146495"/>
                  </a:cubicBezTo>
                  <a:lnTo>
                    <a:pt x="260248" y="146495"/>
                  </a:lnTo>
                  <a:cubicBezTo>
                    <a:pt x="262272" y="146495"/>
                    <a:pt x="263927" y="144852"/>
                    <a:pt x="263927" y="142816"/>
                  </a:cubicBezTo>
                  <a:lnTo>
                    <a:pt x="263927" y="3680"/>
                  </a:lnTo>
                  <a:cubicBezTo>
                    <a:pt x="263927" y="1656"/>
                    <a:pt x="262284" y="1"/>
                    <a:pt x="2602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95" name="Google Shape;995;p14"/>
            <p:cNvGrpSpPr/>
            <p:nvPr/>
          </p:nvGrpSpPr>
          <p:grpSpPr>
            <a:xfrm>
              <a:off x="176201" y="216730"/>
              <a:ext cx="8474088" cy="4700056"/>
              <a:chOff x="238125" y="874025"/>
              <a:chExt cx="7136675" cy="3958275"/>
            </a:xfrm>
          </p:grpSpPr>
          <p:sp>
            <p:nvSpPr>
              <p:cNvPr id="996" name="Google Shape;996;p14"/>
              <p:cNvSpPr/>
              <p:nvPr/>
            </p:nvSpPr>
            <p:spPr>
              <a:xfrm>
                <a:off x="26179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7" name="Google Shape;997;p14"/>
              <p:cNvSpPr/>
              <p:nvPr/>
            </p:nvSpPr>
            <p:spPr>
              <a:xfrm>
                <a:off x="4211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8" name="Google Shape;998;p14"/>
              <p:cNvSpPr/>
              <p:nvPr/>
            </p:nvSpPr>
            <p:spPr>
              <a:xfrm>
                <a:off x="6042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9" name="Google Shape;999;p14"/>
              <p:cNvSpPr/>
              <p:nvPr/>
            </p:nvSpPr>
            <p:spPr>
              <a:xfrm>
                <a:off x="7873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0" name="Google Shape;1000;p14"/>
              <p:cNvSpPr/>
              <p:nvPr/>
            </p:nvSpPr>
            <p:spPr>
              <a:xfrm>
                <a:off x="9703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1" name="Google Shape;1001;p14"/>
              <p:cNvSpPr/>
              <p:nvPr/>
            </p:nvSpPr>
            <p:spPr>
              <a:xfrm>
                <a:off x="11534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2" name="Google Shape;1002;p14"/>
              <p:cNvSpPr/>
              <p:nvPr/>
            </p:nvSpPr>
            <p:spPr>
              <a:xfrm>
                <a:off x="13365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" name="Google Shape;1003;p14"/>
              <p:cNvSpPr/>
              <p:nvPr/>
            </p:nvSpPr>
            <p:spPr>
              <a:xfrm>
                <a:off x="15195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" name="Google Shape;1004;p14"/>
              <p:cNvSpPr/>
              <p:nvPr/>
            </p:nvSpPr>
            <p:spPr>
              <a:xfrm>
                <a:off x="17026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" name="Google Shape;1005;p14"/>
              <p:cNvSpPr/>
              <p:nvPr/>
            </p:nvSpPr>
            <p:spPr>
              <a:xfrm>
                <a:off x="18857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6" name="Google Shape;1006;p14"/>
              <p:cNvSpPr/>
              <p:nvPr/>
            </p:nvSpPr>
            <p:spPr>
              <a:xfrm>
                <a:off x="20687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7" name="Google Shape;1007;p14"/>
              <p:cNvSpPr/>
              <p:nvPr/>
            </p:nvSpPr>
            <p:spPr>
              <a:xfrm>
                <a:off x="22518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8" name="Google Shape;1008;p14"/>
              <p:cNvSpPr/>
              <p:nvPr/>
            </p:nvSpPr>
            <p:spPr>
              <a:xfrm>
                <a:off x="24349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14"/>
              <p:cNvSpPr/>
              <p:nvPr/>
            </p:nvSpPr>
            <p:spPr>
              <a:xfrm>
                <a:off x="238125" y="1069625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0" name="Google Shape;1010;p14"/>
              <p:cNvSpPr/>
              <p:nvPr/>
            </p:nvSpPr>
            <p:spPr>
              <a:xfrm>
                <a:off x="238125" y="1270075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1" name="Google Shape;1011;p14"/>
              <p:cNvSpPr/>
              <p:nvPr/>
            </p:nvSpPr>
            <p:spPr>
              <a:xfrm>
                <a:off x="393825" y="1470825"/>
                <a:ext cx="69755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021" h="1" fill="none" extrusionOk="0">
                    <a:moveTo>
                      <a:pt x="279020" y="0"/>
                    </a:moveTo>
                    <a:lnTo>
                      <a:pt x="1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2" name="Google Shape;1012;p14"/>
              <p:cNvSpPr/>
              <p:nvPr/>
            </p:nvSpPr>
            <p:spPr>
              <a:xfrm>
                <a:off x="343975" y="1671575"/>
                <a:ext cx="7025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1015" h="1" fill="none" extrusionOk="0">
                    <a:moveTo>
                      <a:pt x="281014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3" name="Google Shape;1013;p14"/>
              <p:cNvSpPr/>
              <p:nvPr/>
            </p:nvSpPr>
            <p:spPr>
              <a:xfrm>
                <a:off x="343975" y="1872350"/>
                <a:ext cx="70253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1015" h="1" fill="none" extrusionOk="0">
                    <a:moveTo>
                      <a:pt x="281014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4" name="Google Shape;1014;p14"/>
              <p:cNvSpPr/>
              <p:nvPr/>
            </p:nvSpPr>
            <p:spPr>
              <a:xfrm>
                <a:off x="388050" y="2072775"/>
                <a:ext cx="69813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252" h="1" fill="none" extrusionOk="0">
                    <a:moveTo>
                      <a:pt x="279251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5" name="Google Shape;1015;p14"/>
              <p:cNvSpPr/>
              <p:nvPr/>
            </p:nvSpPr>
            <p:spPr>
              <a:xfrm>
                <a:off x="238125" y="2273550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6" name="Google Shape;1016;p14"/>
              <p:cNvSpPr/>
              <p:nvPr/>
            </p:nvSpPr>
            <p:spPr>
              <a:xfrm>
                <a:off x="238125" y="3678225"/>
                <a:ext cx="71366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467" h="1" fill="none" extrusionOk="0">
                    <a:moveTo>
                      <a:pt x="285467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7" name="Google Shape;1017;p14"/>
              <p:cNvSpPr/>
              <p:nvPr/>
            </p:nvSpPr>
            <p:spPr>
              <a:xfrm>
                <a:off x="394475" y="2474300"/>
                <a:ext cx="69748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8995" h="1" fill="none" extrusionOk="0">
                    <a:moveTo>
                      <a:pt x="278994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8" name="Google Shape;1018;p14"/>
              <p:cNvSpPr/>
              <p:nvPr/>
            </p:nvSpPr>
            <p:spPr>
              <a:xfrm>
                <a:off x="238125" y="2674750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9" name="Google Shape;1019;p14"/>
              <p:cNvSpPr/>
              <p:nvPr/>
            </p:nvSpPr>
            <p:spPr>
              <a:xfrm>
                <a:off x="373875" y="2875500"/>
                <a:ext cx="69954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819" h="1" fill="none" extrusionOk="0">
                    <a:moveTo>
                      <a:pt x="279818" y="1"/>
                    </a:moveTo>
                    <a:lnTo>
                      <a:pt x="1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0" name="Google Shape;1020;p14"/>
              <p:cNvSpPr/>
              <p:nvPr/>
            </p:nvSpPr>
            <p:spPr>
              <a:xfrm>
                <a:off x="373875" y="3076275"/>
                <a:ext cx="69954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819" h="1" fill="none" extrusionOk="0">
                    <a:moveTo>
                      <a:pt x="279818" y="0"/>
                    </a:moveTo>
                    <a:lnTo>
                      <a:pt x="1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1" name="Google Shape;1021;p14"/>
              <p:cNvSpPr/>
              <p:nvPr/>
            </p:nvSpPr>
            <p:spPr>
              <a:xfrm>
                <a:off x="238125" y="3277025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2" name="Google Shape;1022;p14"/>
              <p:cNvSpPr/>
              <p:nvPr/>
            </p:nvSpPr>
            <p:spPr>
              <a:xfrm>
                <a:off x="394475" y="3477475"/>
                <a:ext cx="69748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8995" h="1" fill="none" extrusionOk="0">
                    <a:moveTo>
                      <a:pt x="278994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3" name="Google Shape;1023;p14"/>
              <p:cNvSpPr/>
              <p:nvPr/>
            </p:nvSpPr>
            <p:spPr>
              <a:xfrm>
                <a:off x="383850" y="3885750"/>
                <a:ext cx="69855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420" h="1" fill="none" extrusionOk="0">
                    <a:moveTo>
                      <a:pt x="279419" y="0"/>
                    </a:moveTo>
                    <a:lnTo>
                      <a:pt x="1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4" name="Google Shape;1024;p14"/>
              <p:cNvSpPr/>
              <p:nvPr/>
            </p:nvSpPr>
            <p:spPr>
              <a:xfrm>
                <a:off x="373875" y="4086500"/>
                <a:ext cx="699547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819" h="1" fill="none" extrusionOk="0">
                    <a:moveTo>
                      <a:pt x="279818" y="1"/>
                    </a:moveTo>
                    <a:lnTo>
                      <a:pt x="1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5" name="Google Shape;1025;p14"/>
              <p:cNvSpPr/>
              <p:nvPr/>
            </p:nvSpPr>
            <p:spPr>
              <a:xfrm>
                <a:off x="335925" y="4287275"/>
                <a:ext cx="7033425" cy="0"/>
              </a:xfrm>
              <a:custGeom>
                <a:avLst/>
                <a:gdLst/>
                <a:ahLst/>
                <a:cxnLst/>
                <a:rect l="l" t="t" r="r" b="b"/>
                <a:pathLst>
                  <a:path w="281337" fill="none" extrusionOk="0">
                    <a:moveTo>
                      <a:pt x="281336" y="0"/>
                    </a:moveTo>
                    <a:lnTo>
                      <a:pt x="0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6" name="Google Shape;1026;p14"/>
              <p:cNvSpPr/>
              <p:nvPr/>
            </p:nvSpPr>
            <p:spPr>
              <a:xfrm>
                <a:off x="389650" y="4487700"/>
                <a:ext cx="697970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9188" h="1" fill="none" extrusionOk="0">
                    <a:moveTo>
                      <a:pt x="279187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" name="Google Shape;1027;p14"/>
              <p:cNvSpPr/>
              <p:nvPr/>
            </p:nvSpPr>
            <p:spPr>
              <a:xfrm>
                <a:off x="238125" y="4688450"/>
                <a:ext cx="7131225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85249" h="1" fill="none" extrusionOk="0">
                    <a:moveTo>
                      <a:pt x="285248" y="1"/>
                    </a:moveTo>
                    <a:lnTo>
                      <a:pt x="0" y="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" name="Google Shape;1028;p14"/>
              <p:cNvSpPr/>
              <p:nvPr/>
            </p:nvSpPr>
            <p:spPr>
              <a:xfrm>
                <a:off x="49949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158331"/>
                    </a:moveTo>
                    <a:lnTo>
                      <a:pt x="1" y="0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" name="Google Shape;1029;p14"/>
              <p:cNvSpPr/>
              <p:nvPr/>
            </p:nvSpPr>
            <p:spPr>
              <a:xfrm>
                <a:off x="51780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" name="Google Shape;1030;p14"/>
              <p:cNvSpPr/>
              <p:nvPr/>
            </p:nvSpPr>
            <p:spPr>
              <a:xfrm>
                <a:off x="53610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1" name="Google Shape;1031;p14"/>
              <p:cNvSpPr/>
              <p:nvPr/>
            </p:nvSpPr>
            <p:spPr>
              <a:xfrm>
                <a:off x="55441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2" name="Google Shape;1032;p14"/>
              <p:cNvSpPr/>
              <p:nvPr/>
            </p:nvSpPr>
            <p:spPr>
              <a:xfrm>
                <a:off x="57272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3" name="Google Shape;1033;p14"/>
              <p:cNvSpPr/>
              <p:nvPr/>
            </p:nvSpPr>
            <p:spPr>
              <a:xfrm>
                <a:off x="59102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4" name="Google Shape;1034;p14"/>
              <p:cNvSpPr/>
              <p:nvPr/>
            </p:nvSpPr>
            <p:spPr>
              <a:xfrm>
                <a:off x="60933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5" name="Google Shape;1035;p14"/>
              <p:cNvSpPr/>
              <p:nvPr/>
            </p:nvSpPr>
            <p:spPr>
              <a:xfrm>
                <a:off x="62764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6" name="Google Shape;1036;p14"/>
              <p:cNvSpPr/>
              <p:nvPr/>
            </p:nvSpPr>
            <p:spPr>
              <a:xfrm>
                <a:off x="64594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7" name="Google Shape;1037;p14"/>
              <p:cNvSpPr/>
              <p:nvPr/>
            </p:nvSpPr>
            <p:spPr>
              <a:xfrm>
                <a:off x="66425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8" name="Google Shape;1038;p14"/>
              <p:cNvSpPr/>
              <p:nvPr/>
            </p:nvSpPr>
            <p:spPr>
              <a:xfrm>
                <a:off x="68255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9" name="Google Shape;1039;p14"/>
              <p:cNvSpPr/>
              <p:nvPr/>
            </p:nvSpPr>
            <p:spPr>
              <a:xfrm>
                <a:off x="70086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0" name="Google Shape;1040;p14"/>
              <p:cNvSpPr/>
              <p:nvPr/>
            </p:nvSpPr>
            <p:spPr>
              <a:xfrm>
                <a:off x="71917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1" name="Google Shape;1041;p14"/>
              <p:cNvSpPr/>
              <p:nvPr/>
            </p:nvSpPr>
            <p:spPr>
              <a:xfrm>
                <a:off x="27958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2" name="Google Shape;1042;p14"/>
              <p:cNvSpPr/>
              <p:nvPr/>
            </p:nvSpPr>
            <p:spPr>
              <a:xfrm>
                <a:off x="29789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3" name="Google Shape;1043;p14"/>
              <p:cNvSpPr/>
              <p:nvPr/>
            </p:nvSpPr>
            <p:spPr>
              <a:xfrm>
                <a:off x="31620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4" name="Google Shape;1044;p14"/>
              <p:cNvSpPr/>
              <p:nvPr/>
            </p:nvSpPr>
            <p:spPr>
              <a:xfrm>
                <a:off x="33450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5" name="Google Shape;1045;p14"/>
              <p:cNvSpPr/>
              <p:nvPr/>
            </p:nvSpPr>
            <p:spPr>
              <a:xfrm>
                <a:off x="35281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6" name="Google Shape;1046;p14"/>
              <p:cNvSpPr/>
              <p:nvPr/>
            </p:nvSpPr>
            <p:spPr>
              <a:xfrm>
                <a:off x="37112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7" name="Google Shape;1047;p14"/>
              <p:cNvSpPr/>
              <p:nvPr/>
            </p:nvSpPr>
            <p:spPr>
              <a:xfrm>
                <a:off x="38942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8" name="Google Shape;1048;p14"/>
              <p:cNvSpPr/>
              <p:nvPr/>
            </p:nvSpPr>
            <p:spPr>
              <a:xfrm>
                <a:off x="40773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9" name="Google Shape;1049;p14"/>
              <p:cNvSpPr/>
              <p:nvPr/>
            </p:nvSpPr>
            <p:spPr>
              <a:xfrm>
                <a:off x="426042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0" name="Google Shape;1050;p14"/>
              <p:cNvSpPr/>
              <p:nvPr/>
            </p:nvSpPr>
            <p:spPr>
              <a:xfrm>
                <a:off x="4443475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1" name="Google Shape;1051;p14"/>
              <p:cNvSpPr/>
              <p:nvPr/>
            </p:nvSpPr>
            <p:spPr>
              <a:xfrm>
                <a:off x="462655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0" y="0"/>
                    </a:moveTo>
                    <a:lnTo>
                      <a:pt x="0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2" name="Google Shape;1052;p14"/>
              <p:cNvSpPr/>
              <p:nvPr/>
            </p:nvSpPr>
            <p:spPr>
              <a:xfrm>
                <a:off x="4809600" y="874025"/>
                <a:ext cx="25" cy="3958275"/>
              </a:xfrm>
              <a:custGeom>
                <a:avLst/>
                <a:gdLst/>
                <a:ahLst/>
                <a:cxnLst/>
                <a:rect l="l" t="t" r="r" b="b"/>
                <a:pathLst>
                  <a:path w="1" h="158331" fill="none" extrusionOk="0">
                    <a:moveTo>
                      <a:pt x="1" y="0"/>
                    </a:moveTo>
                    <a:lnTo>
                      <a:pt x="1" y="158331"/>
                    </a:lnTo>
                  </a:path>
                </a:pathLst>
              </a:custGeom>
              <a:noFill/>
              <a:ln w="1925" cap="flat" cmpd="sng">
                <a:solidFill>
                  <a:srgbClr val="FFBD4A"/>
                </a:solidFill>
                <a:prstDash val="solid"/>
                <a:miter lim="12869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53" name="Google Shape;1053;p14"/>
          <p:cNvSpPr txBox="1">
            <a:spLocks noGrp="1"/>
          </p:cNvSpPr>
          <p:nvPr>
            <p:ph type="title"/>
          </p:nvPr>
        </p:nvSpPr>
        <p:spPr>
          <a:xfrm>
            <a:off x="2323575" y="3172059"/>
            <a:ext cx="4179300" cy="4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054" name="Google Shape;1054;p14"/>
          <p:cNvSpPr txBox="1">
            <a:spLocks noGrp="1"/>
          </p:cNvSpPr>
          <p:nvPr>
            <p:ph type="subTitle" idx="1"/>
          </p:nvPr>
        </p:nvSpPr>
        <p:spPr>
          <a:xfrm>
            <a:off x="2323625" y="1564662"/>
            <a:ext cx="4179300" cy="148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grpSp>
        <p:nvGrpSpPr>
          <p:cNvPr id="1055" name="Google Shape;1055;p14"/>
          <p:cNvGrpSpPr/>
          <p:nvPr/>
        </p:nvGrpSpPr>
        <p:grpSpPr>
          <a:xfrm>
            <a:off x="-59509" y="784790"/>
            <a:ext cx="328396" cy="3862147"/>
            <a:chOff x="-135709" y="784790"/>
            <a:chExt cx="328396" cy="3862147"/>
          </a:xfrm>
        </p:grpSpPr>
        <p:sp>
          <p:nvSpPr>
            <p:cNvPr id="1056" name="Google Shape;1056;p14"/>
            <p:cNvSpPr/>
            <p:nvPr/>
          </p:nvSpPr>
          <p:spPr>
            <a:xfrm>
              <a:off x="-135709" y="784790"/>
              <a:ext cx="328396" cy="180476"/>
            </a:xfrm>
            <a:custGeom>
              <a:avLst/>
              <a:gdLst/>
              <a:ahLst/>
              <a:cxnLst/>
              <a:rect l="l" t="t" r="r" b="b"/>
              <a:pathLst>
                <a:path w="10228" h="5621" extrusionOk="0">
                  <a:moveTo>
                    <a:pt x="0" y="1"/>
                  </a:moveTo>
                  <a:lnTo>
                    <a:pt x="0" y="5620"/>
                  </a:lnTo>
                  <a:lnTo>
                    <a:pt x="7418" y="5620"/>
                  </a:lnTo>
                  <a:cubicBezTo>
                    <a:pt x="8966" y="5620"/>
                    <a:pt x="10216" y="4370"/>
                    <a:pt x="10228" y="2822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14"/>
            <p:cNvSpPr/>
            <p:nvPr/>
          </p:nvSpPr>
          <p:spPr>
            <a:xfrm>
              <a:off x="-135709" y="1193832"/>
              <a:ext cx="328396" cy="180444"/>
            </a:xfrm>
            <a:custGeom>
              <a:avLst/>
              <a:gdLst/>
              <a:ahLst/>
              <a:cxnLst/>
              <a:rect l="l" t="t" r="r" b="b"/>
              <a:pathLst>
                <a:path w="10228" h="5620" extrusionOk="0">
                  <a:moveTo>
                    <a:pt x="0" y="0"/>
                  </a:moveTo>
                  <a:lnTo>
                    <a:pt x="0" y="5620"/>
                  </a:lnTo>
                  <a:lnTo>
                    <a:pt x="7418" y="5620"/>
                  </a:lnTo>
                  <a:cubicBezTo>
                    <a:pt x="8966" y="5620"/>
                    <a:pt x="10216" y="4370"/>
                    <a:pt x="10228" y="2822"/>
                  </a:cubicBezTo>
                  <a:cubicBezTo>
                    <a:pt x="10228" y="1250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14"/>
            <p:cNvSpPr/>
            <p:nvPr/>
          </p:nvSpPr>
          <p:spPr>
            <a:xfrm>
              <a:off x="-135709" y="1602843"/>
              <a:ext cx="328396" cy="180476"/>
            </a:xfrm>
            <a:custGeom>
              <a:avLst/>
              <a:gdLst/>
              <a:ahLst/>
              <a:cxnLst/>
              <a:rect l="l" t="t" r="r" b="b"/>
              <a:pathLst>
                <a:path w="10228" h="5621" extrusionOk="0">
                  <a:moveTo>
                    <a:pt x="0" y="1"/>
                  </a:moveTo>
                  <a:lnTo>
                    <a:pt x="0" y="5621"/>
                  </a:lnTo>
                  <a:lnTo>
                    <a:pt x="7418" y="5621"/>
                  </a:lnTo>
                  <a:cubicBezTo>
                    <a:pt x="8966" y="5621"/>
                    <a:pt x="10216" y="4370"/>
                    <a:pt x="10228" y="2823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14"/>
            <p:cNvSpPr/>
            <p:nvPr/>
          </p:nvSpPr>
          <p:spPr>
            <a:xfrm>
              <a:off x="-135709" y="2011885"/>
              <a:ext cx="328396" cy="180476"/>
            </a:xfrm>
            <a:custGeom>
              <a:avLst/>
              <a:gdLst/>
              <a:ahLst/>
              <a:cxnLst/>
              <a:rect l="l" t="t" r="r" b="b"/>
              <a:pathLst>
                <a:path w="10228" h="5621" extrusionOk="0">
                  <a:moveTo>
                    <a:pt x="0" y="0"/>
                  </a:moveTo>
                  <a:lnTo>
                    <a:pt x="0" y="5620"/>
                  </a:lnTo>
                  <a:lnTo>
                    <a:pt x="7418" y="5620"/>
                  </a:lnTo>
                  <a:cubicBezTo>
                    <a:pt x="8966" y="5620"/>
                    <a:pt x="10216" y="4370"/>
                    <a:pt x="10228" y="2822"/>
                  </a:cubicBezTo>
                  <a:cubicBezTo>
                    <a:pt x="10228" y="1251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14"/>
            <p:cNvSpPr/>
            <p:nvPr/>
          </p:nvSpPr>
          <p:spPr>
            <a:xfrm>
              <a:off x="-135709" y="2421666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9"/>
                  </a:lnTo>
                  <a:lnTo>
                    <a:pt x="7418" y="5609"/>
                  </a:lnTo>
                  <a:cubicBezTo>
                    <a:pt x="8966" y="5609"/>
                    <a:pt x="10216" y="4347"/>
                    <a:pt x="10228" y="2811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14"/>
            <p:cNvSpPr/>
            <p:nvPr/>
          </p:nvSpPr>
          <p:spPr>
            <a:xfrm>
              <a:off x="-135709" y="2830709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46"/>
                    <a:pt x="10228" y="2810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14"/>
            <p:cNvSpPr/>
            <p:nvPr/>
          </p:nvSpPr>
          <p:spPr>
            <a:xfrm>
              <a:off x="-135709" y="3239751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0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46"/>
                    <a:pt x="10228" y="2810"/>
                  </a:cubicBezTo>
                  <a:cubicBezTo>
                    <a:pt x="10228" y="1250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14"/>
            <p:cNvSpPr/>
            <p:nvPr/>
          </p:nvSpPr>
          <p:spPr>
            <a:xfrm>
              <a:off x="-135709" y="3648761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9"/>
                  </a:lnTo>
                  <a:lnTo>
                    <a:pt x="7418" y="5609"/>
                  </a:lnTo>
                  <a:cubicBezTo>
                    <a:pt x="8966" y="5609"/>
                    <a:pt x="10216" y="4359"/>
                    <a:pt x="10228" y="2811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14"/>
            <p:cNvSpPr/>
            <p:nvPr/>
          </p:nvSpPr>
          <p:spPr>
            <a:xfrm>
              <a:off x="-135709" y="4057804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1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58"/>
                    <a:pt x="10228" y="2810"/>
                  </a:cubicBezTo>
                  <a:cubicBezTo>
                    <a:pt x="10228" y="1251"/>
                    <a:pt x="8966" y="1"/>
                    <a:pt x="7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14"/>
            <p:cNvSpPr/>
            <p:nvPr/>
          </p:nvSpPr>
          <p:spPr>
            <a:xfrm>
              <a:off x="-135709" y="4466846"/>
              <a:ext cx="328396" cy="180091"/>
            </a:xfrm>
            <a:custGeom>
              <a:avLst/>
              <a:gdLst/>
              <a:ahLst/>
              <a:cxnLst/>
              <a:rect l="l" t="t" r="r" b="b"/>
              <a:pathLst>
                <a:path w="10228" h="5609" extrusionOk="0">
                  <a:moveTo>
                    <a:pt x="0" y="0"/>
                  </a:moveTo>
                  <a:lnTo>
                    <a:pt x="0" y="5608"/>
                  </a:lnTo>
                  <a:lnTo>
                    <a:pt x="7418" y="5608"/>
                  </a:lnTo>
                  <a:cubicBezTo>
                    <a:pt x="8966" y="5608"/>
                    <a:pt x="10216" y="4358"/>
                    <a:pt x="10228" y="2810"/>
                  </a:cubicBezTo>
                  <a:cubicBezTo>
                    <a:pt x="10228" y="1250"/>
                    <a:pt x="8966" y="0"/>
                    <a:pt x="74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66" name="Google Shape;1066;p14"/>
          <p:cNvSpPr/>
          <p:nvPr/>
        </p:nvSpPr>
        <p:spPr>
          <a:xfrm rot="10800000">
            <a:off x="994750" y="3336350"/>
            <a:ext cx="600700" cy="1267150"/>
          </a:xfrm>
          <a:custGeom>
            <a:avLst/>
            <a:gdLst/>
            <a:ahLst/>
            <a:cxnLst/>
            <a:rect l="l" t="t" r="r" b="b"/>
            <a:pathLst>
              <a:path w="24028" h="50686" extrusionOk="0">
                <a:moveTo>
                  <a:pt x="23944" y="1"/>
                </a:moveTo>
                <a:cubicBezTo>
                  <a:pt x="10526" y="751"/>
                  <a:pt x="1" y="11883"/>
                  <a:pt x="1" y="25337"/>
                </a:cubicBezTo>
                <a:cubicBezTo>
                  <a:pt x="1" y="38803"/>
                  <a:pt x="10526" y="49924"/>
                  <a:pt x="23944" y="50686"/>
                </a:cubicBezTo>
                <a:lnTo>
                  <a:pt x="24028" y="49305"/>
                </a:lnTo>
                <a:cubicBezTo>
                  <a:pt x="11324" y="48590"/>
                  <a:pt x="1382" y="38065"/>
                  <a:pt x="1382" y="25337"/>
                </a:cubicBezTo>
                <a:cubicBezTo>
                  <a:pt x="1382" y="12622"/>
                  <a:pt x="11324" y="2096"/>
                  <a:pt x="24028" y="1382"/>
                </a:cubicBezTo>
                <a:lnTo>
                  <a:pt x="23944" y="1"/>
                </a:lnTo>
                <a:close/>
              </a:path>
            </a:pathLst>
          </a:custGeom>
          <a:solidFill>
            <a:srgbClr val="21110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7" name="Google Shape;1067;p14"/>
          <p:cNvSpPr/>
          <p:nvPr/>
        </p:nvSpPr>
        <p:spPr>
          <a:xfrm rot="10800000">
            <a:off x="720000" y="3760800"/>
            <a:ext cx="418250" cy="418225"/>
          </a:xfrm>
          <a:custGeom>
            <a:avLst/>
            <a:gdLst/>
            <a:ahLst/>
            <a:cxnLst/>
            <a:rect l="l" t="t" r="r" b="b"/>
            <a:pathLst>
              <a:path w="16730" h="16729" extrusionOk="0">
                <a:moveTo>
                  <a:pt x="8371" y="0"/>
                </a:moveTo>
                <a:cubicBezTo>
                  <a:pt x="3751" y="0"/>
                  <a:pt x="1" y="3751"/>
                  <a:pt x="1" y="8358"/>
                </a:cubicBezTo>
                <a:cubicBezTo>
                  <a:pt x="1" y="12978"/>
                  <a:pt x="3751" y="16729"/>
                  <a:pt x="8371" y="16729"/>
                </a:cubicBezTo>
                <a:cubicBezTo>
                  <a:pt x="12991" y="16729"/>
                  <a:pt x="16729" y="12978"/>
                  <a:pt x="16729" y="8358"/>
                </a:cubicBezTo>
                <a:cubicBezTo>
                  <a:pt x="16729" y="3751"/>
                  <a:pt x="12991" y="0"/>
                  <a:pt x="83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8" name="Google Shape;1068;p14"/>
          <p:cNvSpPr/>
          <p:nvPr/>
        </p:nvSpPr>
        <p:spPr>
          <a:xfrm flipH="1">
            <a:off x="7357475" y="540000"/>
            <a:ext cx="187250" cy="326850"/>
          </a:xfrm>
          <a:custGeom>
            <a:avLst/>
            <a:gdLst/>
            <a:ahLst/>
            <a:cxnLst/>
            <a:rect l="l" t="t" r="r" b="b"/>
            <a:pathLst>
              <a:path w="7490" h="13074" extrusionOk="0">
                <a:moveTo>
                  <a:pt x="0" y="0"/>
                </a:moveTo>
                <a:lnTo>
                  <a:pt x="0" y="13073"/>
                </a:lnTo>
                <a:lnTo>
                  <a:pt x="7489" y="6537"/>
                </a:lnTo>
                <a:lnTo>
                  <a:pt x="0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9" name="Google Shape;1069;p14"/>
          <p:cNvSpPr/>
          <p:nvPr/>
        </p:nvSpPr>
        <p:spPr>
          <a:xfrm flipH="1">
            <a:off x="7770925" y="540000"/>
            <a:ext cx="187550" cy="326850"/>
          </a:xfrm>
          <a:custGeom>
            <a:avLst/>
            <a:gdLst/>
            <a:ahLst/>
            <a:cxnLst/>
            <a:rect l="l" t="t" r="r" b="b"/>
            <a:pathLst>
              <a:path w="7502" h="13074" extrusionOk="0">
                <a:moveTo>
                  <a:pt x="1" y="0"/>
                </a:moveTo>
                <a:lnTo>
                  <a:pt x="1" y="13073"/>
                </a:lnTo>
                <a:lnTo>
                  <a:pt x="7502" y="6537"/>
                </a:lnTo>
                <a:lnTo>
                  <a:pt x="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0" name="Google Shape;1070;p14"/>
          <p:cNvSpPr/>
          <p:nvPr/>
        </p:nvSpPr>
        <p:spPr>
          <a:xfrm flipH="1">
            <a:off x="8166800" y="540000"/>
            <a:ext cx="186950" cy="326850"/>
          </a:xfrm>
          <a:custGeom>
            <a:avLst/>
            <a:gdLst/>
            <a:ahLst/>
            <a:cxnLst/>
            <a:rect l="l" t="t" r="r" b="b"/>
            <a:pathLst>
              <a:path w="7478" h="13074" extrusionOk="0">
                <a:moveTo>
                  <a:pt x="0" y="0"/>
                </a:moveTo>
                <a:lnTo>
                  <a:pt x="0" y="13073"/>
                </a:lnTo>
                <a:lnTo>
                  <a:pt x="7477" y="65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1" name="Google Shape;1071;p14"/>
          <p:cNvSpPr/>
          <p:nvPr/>
        </p:nvSpPr>
        <p:spPr>
          <a:xfrm>
            <a:off x="6702400" y="988275"/>
            <a:ext cx="1721591" cy="124725"/>
          </a:xfrm>
          <a:custGeom>
            <a:avLst/>
            <a:gdLst/>
            <a:ahLst/>
            <a:cxnLst/>
            <a:rect l="l" t="t" r="r" b="b"/>
            <a:pathLst>
              <a:path w="91501" h="4989" extrusionOk="0">
                <a:moveTo>
                  <a:pt x="1" y="0"/>
                </a:moveTo>
                <a:lnTo>
                  <a:pt x="1" y="4989"/>
                </a:lnTo>
                <a:lnTo>
                  <a:pt x="91500" y="4989"/>
                </a:lnTo>
                <a:lnTo>
                  <a:pt x="9150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8656199" y="452965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1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8656199" y="691134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0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1"/>
          <p:cNvSpPr/>
          <p:nvPr/>
        </p:nvSpPr>
        <p:spPr>
          <a:xfrm>
            <a:off x="8656199" y="929303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0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8656199" y="1167441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1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1"/>
          <p:cNvSpPr/>
          <p:nvPr/>
        </p:nvSpPr>
        <p:spPr>
          <a:xfrm>
            <a:off x="8656199" y="1405995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0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"/>
          <p:cNvSpPr/>
          <p:nvPr/>
        </p:nvSpPr>
        <p:spPr>
          <a:xfrm>
            <a:off x="8656199" y="1644518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1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1"/>
          <p:cNvSpPr/>
          <p:nvPr/>
        </p:nvSpPr>
        <p:spPr>
          <a:xfrm>
            <a:off x="8656199" y="2121595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1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1"/>
          <p:cNvSpPr/>
          <p:nvPr/>
        </p:nvSpPr>
        <p:spPr>
          <a:xfrm>
            <a:off x="8656199" y="2359764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0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1"/>
          <p:cNvSpPr/>
          <p:nvPr/>
        </p:nvSpPr>
        <p:spPr>
          <a:xfrm>
            <a:off x="8656199" y="2598286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1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1"/>
          <p:cNvSpPr/>
          <p:nvPr/>
        </p:nvSpPr>
        <p:spPr>
          <a:xfrm>
            <a:off x="8656199" y="2836841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0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1"/>
          <p:cNvSpPr/>
          <p:nvPr/>
        </p:nvSpPr>
        <p:spPr>
          <a:xfrm>
            <a:off x="8656199" y="3075363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1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1"/>
          <p:cNvSpPr/>
          <p:nvPr/>
        </p:nvSpPr>
        <p:spPr>
          <a:xfrm>
            <a:off x="8656199" y="3313533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0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1"/>
          <p:cNvSpPr/>
          <p:nvPr/>
        </p:nvSpPr>
        <p:spPr>
          <a:xfrm>
            <a:off x="8656199" y="3560082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1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1"/>
          <p:cNvSpPr/>
          <p:nvPr/>
        </p:nvSpPr>
        <p:spPr>
          <a:xfrm>
            <a:off x="8656199" y="3798637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0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1"/>
          <p:cNvSpPr/>
          <p:nvPr/>
        </p:nvSpPr>
        <p:spPr>
          <a:xfrm>
            <a:off x="8656199" y="4037159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1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1"/>
          <p:cNvSpPr/>
          <p:nvPr/>
        </p:nvSpPr>
        <p:spPr>
          <a:xfrm>
            <a:off x="8656199" y="4275714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0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"/>
          <p:cNvSpPr/>
          <p:nvPr/>
        </p:nvSpPr>
        <p:spPr>
          <a:xfrm>
            <a:off x="8656199" y="4513851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1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1"/>
          <p:cNvSpPr/>
          <p:nvPr/>
        </p:nvSpPr>
        <p:spPr>
          <a:xfrm>
            <a:off x="8656199" y="4752405"/>
            <a:ext cx="32" cy="32"/>
          </a:xfrm>
          <a:custGeom>
            <a:avLst/>
            <a:gdLst/>
            <a:ahLst/>
            <a:cxnLst/>
            <a:rect l="l" t="t" r="r" b="b"/>
            <a:pathLst>
              <a:path w="1" h="1" fill="none" extrusionOk="0">
                <a:moveTo>
                  <a:pt x="0" y="0"/>
                </a:moveTo>
                <a:close/>
              </a:path>
            </a:pathLst>
          </a:custGeom>
          <a:noFill/>
          <a:ln w="5650" cap="flat" cmpd="sng">
            <a:solidFill>
              <a:srgbClr val="FFBD4A"/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●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idact Gothic"/>
              <a:buChar char="○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Didact Gothic"/>
              <a:buChar char="■"/>
              <a:defRPr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5" name="Google Shape;25;p1"/>
          <p:cNvSpPr txBox="1">
            <a:spLocks noGrp="1"/>
          </p:cNvSpPr>
          <p:nvPr>
            <p:ph type="title"/>
          </p:nvPr>
        </p:nvSpPr>
        <p:spPr>
          <a:xfrm>
            <a:off x="720000" y="370467"/>
            <a:ext cx="7704000" cy="4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Catamaran Thin"/>
              <a:buNone/>
              <a:defRPr sz="2800">
                <a:latin typeface="Catamaran Thin"/>
                <a:ea typeface="Catamaran Thin"/>
                <a:cs typeface="Catamaran Thin"/>
                <a:sym typeface="Catamaran Th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Catamaran Thin"/>
              <a:buNone/>
              <a:defRPr sz="2800">
                <a:latin typeface="Catamaran Thin"/>
                <a:ea typeface="Catamaran Thin"/>
                <a:cs typeface="Catamaran Thin"/>
                <a:sym typeface="Catamaran Th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Catamaran Thin"/>
              <a:buNone/>
              <a:defRPr sz="2800">
                <a:latin typeface="Catamaran Thin"/>
                <a:ea typeface="Catamaran Thin"/>
                <a:cs typeface="Catamaran Thin"/>
                <a:sym typeface="Catamaran Th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Catamaran Thin"/>
              <a:buNone/>
              <a:defRPr sz="2800">
                <a:latin typeface="Catamaran Thin"/>
                <a:ea typeface="Catamaran Thin"/>
                <a:cs typeface="Catamaran Thin"/>
                <a:sym typeface="Catamaran Th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Catamaran Thin"/>
              <a:buNone/>
              <a:defRPr sz="2800">
                <a:latin typeface="Catamaran Thin"/>
                <a:ea typeface="Catamaran Thin"/>
                <a:cs typeface="Catamaran Thin"/>
                <a:sym typeface="Catamaran Th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Catamaran Thin"/>
              <a:buNone/>
              <a:defRPr sz="2800">
                <a:latin typeface="Catamaran Thin"/>
                <a:ea typeface="Catamaran Thin"/>
                <a:cs typeface="Catamaran Thin"/>
                <a:sym typeface="Catamaran Th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Catamaran Thin"/>
              <a:buNone/>
              <a:defRPr sz="2800">
                <a:latin typeface="Catamaran Thin"/>
                <a:ea typeface="Catamaran Thin"/>
                <a:cs typeface="Catamaran Thin"/>
                <a:sym typeface="Catamaran Th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Catamaran Thin"/>
              <a:buNone/>
              <a:defRPr sz="2800">
                <a:latin typeface="Catamaran Thin"/>
                <a:ea typeface="Catamaran Thin"/>
                <a:cs typeface="Catamaran Thin"/>
                <a:sym typeface="Catamaran Th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Catamaran Thin"/>
              <a:buNone/>
              <a:defRPr sz="2800">
                <a:latin typeface="Catamaran Thin"/>
                <a:ea typeface="Catamaran Thin"/>
                <a:cs typeface="Catamaran Thin"/>
                <a:sym typeface="Catamaran Thi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8" r:id="rId4"/>
    <p:sldLayoutId id="2147483659" r:id="rId5"/>
    <p:sldLayoutId id="2147483660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pn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8" name="Google Shape;2558;p32">
            <a:hlinkClick r:id="rId3" action="ppaction://hlinksldjump"/>
          </p:cNvPr>
          <p:cNvSpPr txBox="1"/>
          <p:nvPr/>
        </p:nvSpPr>
        <p:spPr>
          <a:xfrm>
            <a:off x="8652025" y="1478938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01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559" name="Google Shape;2559;p32">
            <a:hlinkClick r:id="" action="ppaction://noaction"/>
          </p:cNvPr>
          <p:cNvSpPr txBox="1"/>
          <p:nvPr/>
        </p:nvSpPr>
        <p:spPr>
          <a:xfrm>
            <a:off x="8652025" y="23952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02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560" name="Google Shape;2560;p32">
            <a:hlinkClick r:id="" action="ppaction://noaction"/>
          </p:cNvPr>
          <p:cNvSpPr txBox="1"/>
          <p:nvPr/>
        </p:nvSpPr>
        <p:spPr>
          <a:xfrm>
            <a:off x="8652025" y="33119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03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561" name="Google Shape;2561;p32">
            <a:hlinkClick r:id="" action="ppaction://noaction"/>
          </p:cNvPr>
          <p:cNvSpPr txBox="1"/>
          <p:nvPr/>
        </p:nvSpPr>
        <p:spPr>
          <a:xfrm>
            <a:off x="8652025" y="422827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04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562" name="Google Shape;2562;p32">
            <a:hlinkClick r:id="rId4" action="ppaction://hlinksldjump"/>
          </p:cNvPr>
          <p:cNvSpPr/>
          <p:nvPr/>
        </p:nvSpPr>
        <p:spPr>
          <a:xfrm rot="-5400000">
            <a:off x="8769288" y="584962"/>
            <a:ext cx="165675" cy="259901"/>
          </a:xfrm>
          <a:custGeom>
            <a:avLst/>
            <a:gdLst/>
            <a:ahLst/>
            <a:cxnLst/>
            <a:rect l="l" t="t" r="r" b="b"/>
            <a:pathLst>
              <a:path w="7478" h="13062" extrusionOk="0">
                <a:moveTo>
                  <a:pt x="1" y="0"/>
                </a:moveTo>
                <a:lnTo>
                  <a:pt x="1" y="13061"/>
                </a:lnTo>
                <a:lnTo>
                  <a:pt x="7478" y="6525"/>
                </a:lnTo>
                <a:lnTo>
                  <a:pt x="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3" name="Google Shape;2563;p32"/>
          <p:cNvSpPr txBox="1">
            <a:spLocks noGrp="1"/>
          </p:cNvSpPr>
          <p:nvPr>
            <p:ph type="ctrTitle"/>
          </p:nvPr>
        </p:nvSpPr>
        <p:spPr>
          <a:xfrm>
            <a:off x="720000" y="1670288"/>
            <a:ext cx="4883100" cy="146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Unit 2</a:t>
            </a:r>
            <a:br>
              <a:rPr lang="en" sz="3200" dirty="0"/>
            </a:br>
            <a:r>
              <a:rPr lang="en" sz="3200" dirty="0"/>
              <a:t>WHT DOES SHE LOOK LIKE- UNIT PROJECT</a:t>
            </a:r>
            <a:endParaRPr sz="3200" dirty="0"/>
          </a:p>
        </p:txBody>
      </p:sp>
      <p:sp>
        <p:nvSpPr>
          <p:cNvPr id="2564" name="Google Shape;2564;p32"/>
          <p:cNvSpPr txBox="1">
            <a:spLocks noGrp="1"/>
          </p:cNvSpPr>
          <p:nvPr>
            <p:ph type="subTitle" idx="1"/>
          </p:nvPr>
        </p:nvSpPr>
        <p:spPr>
          <a:xfrm>
            <a:off x="720000" y="3058300"/>
            <a:ext cx="4883100" cy="41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Adriana Rodriguez Hernandez </a:t>
            </a:r>
            <a:endParaRPr dirty="0"/>
          </a:p>
        </p:txBody>
      </p:sp>
      <p:sp>
        <p:nvSpPr>
          <p:cNvPr id="2565" name="Google Shape;2565;p32"/>
          <p:cNvSpPr/>
          <p:nvPr/>
        </p:nvSpPr>
        <p:spPr>
          <a:xfrm>
            <a:off x="4859601" y="2571750"/>
            <a:ext cx="1511974" cy="294008"/>
          </a:xfrm>
          <a:custGeom>
            <a:avLst/>
            <a:gdLst/>
            <a:ahLst/>
            <a:cxnLst/>
            <a:rect l="l" t="t" r="r" b="b"/>
            <a:pathLst>
              <a:path w="47091" h="9157" extrusionOk="0">
                <a:moveTo>
                  <a:pt x="1" y="1"/>
                </a:moveTo>
                <a:lnTo>
                  <a:pt x="1" y="9157"/>
                </a:lnTo>
                <a:lnTo>
                  <a:pt x="47090" y="9157"/>
                </a:lnTo>
                <a:lnTo>
                  <a:pt x="4709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" name="Google Shape;2570;p33">
            <a:hlinkClick r:id="rId3" action="ppaction://hlinksldjump"/>
          </p:cNvPr>
          <p:cNvSpPr txBox="1"/>
          <p:nvPr/>
        </p:nvSpPr>
        <p:spPr>
          <a:xfrm>
            <a:off x="8652025" y="1478938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01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571" name="Google Shape;2571;p33">
            <a:hlinkClick r:id="" action="ppaction://noaction"/>
          </p:cNvPr>
          <p:cNvSpPr txBox="1"/>
          <p:nvPr/>
        </p:nvSpPr>
        <p:spPr>
          <a:xfrm>
            <a:off x="8652025" y="23952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02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572" name="Google Shape;2572;p33">
            <a:hlinkClick r:id="" action="ppaction://noaction"/>
          </p:cNvPr>
          <p:cNvSpPr txBox="1"/>
          <p:nvPr/>
        </p:nvSpPr>
        <p:spPr>
          <a:xfrm>
            <a:off x="8652025" y="33119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03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573" name="Google Shape;2573;p33">
            <a:hlinkClick r:id="" action="ppaction://noaction"/>
          </p:cNvPr>
          <p:cNvSpPr txBox="1"/>
          <p:nvPr/>
        </p:nvSpPr>
        <p:spPr>
          <a:xfrm>
            <a:off x="8652025" y="422827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04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574" name="Google Shape;2574;p33"/>
          <p:cNvSpPr txBox="1">
            <a:spLocks noGrp="1"/>
          </p:cNvSpPr>
          <p:nvPr>
            <p:ph type="title"/>
          </p:nvPr>
        </p:nvSpPr>
        <p:spPr>
          <a:xfrm>
            <a:off x="1123975" y="38629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Instructions</a:t>
            </a:r>
            <a:endParaRPr dirty="0"/>
          </a:p>
        </p:txBody>
      </p:sp>
      <p:sp>
        <p:nvSpPr>
          <p:cNvPr id="2587" name="Google Shape;2587;p33"/>
          <p:cNvSpPr/>
          <p:nvPr/>
        </p:nvSpPr>
        <p:spPr>
          <a:xfrm>
            <a:off x="687321" y="4453448"/>
            <a:ext cx="983407" cy="98827"/>
          </a:xfrm>
          <a:custGeom>
            <a:avLst/>
            <a:gdLst/>
            <a:ahLst/>
            <a:cxnLst/>
            <a:rect l="l" t="t" r="r" b="b"/>
            <a:pathLst>
              <a:path w="91501" h="4990" extrusionOk="0">
                <a:moveTo>
                  <a:pt x="1" y="1"/>
                </a:moveTo>
                <a:lnTo>
                  <a:pt x="1" y="4990"/>
                </a:lnTo>
                <a:lnTo>
                  <a:pt x="91501" y="4990"/>
                </a:lnTo>
                <a:lnTo>
                  <a:pt x="915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8" name="Google Shape;2588;p33"/>
          <p:cNvSpPr/>
          <p:nvPr/>
        </p:nvSpPr>
        <p:spPr>
          <a:xfrm>
            <a:off x="5185489" y="4471407"/>
            <a:ext cx="983407" cy="98827"/>
          </a:xfrm>
          <a:custGeom>
            <a:avLst/>
            <a:gdLst/>
            <a:ahLst/>
            <a:cxnLst/>
            <a:rect l="l" t="t" r="r" b="b"/>
            <a:pathLst>
              <a:path w="91501" h="4990" extrusionOk="0">
                <a:moveTo>
                  <a:pt x="1" y="1"/>
                </a:moveTo>
                <a:lnTo>
                  <a:pt x="1" y="4990"/>
                </a:lnTo>
                <a:lnTo>
                  <a:pt x="91501" y="4990"/>
                </a:lnTo>
                <a:lnTo>
                  <a:pt x="915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0" name="Google Shape;2590;p33"/>
          <p:cNvSpPr/>
          <p:nvPr/>
        </p:nvSpPr>
        <p:spPr>
          <a:xfrm>
            <a:off x="2984584" y="4464258"/>
            <a:ext cx="983407" cy="98827"/>
          </a:xfrm>
          <a:custGeom>
            <a:avLst/>
            <a:gdLst/>
            <a:ahLst/>
            <a:cxnLst/>
            <a:rect l="l" t="t" r="r" b="b"/>
            <a:pathLst>
              <a:path w="91501" h="4990" extrusionOk="0">
                <a:moveTo>
                  <a:pt x="1" y="1"/>
                </a:moveTo>
                <a:lnTo>
                  <a:pt x="1" y="4990"/>
                </a:lnTo>
                <a:lnTo>
                  <a:pt x="91501" y="4990"/>
                </a:lnTo>
                <a:lnTo>
                  <a:pt x="9150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1" name="Google Shape;2591;p33"/>
          <p:cNvSpPr/>
          <p:nvPr/>
        </p:nvSpPr>
        <p:spPr>
          <a:xfrm>
            <a:off x="8585853" y="414757"/>
            <a:ext cx="532535" cy="638426"/>
          </a:xfrm>
          <a:custGeom>
            <a:avLst/>
            <a:gdLst/>
            <a:ahLst/>
            <a:cxnLst/>
            <a:rect l="l" t="t" r="r" b="b"/>
            <a:pathLst>
              <a:path w="16586" h="19884" extrusionOk="0">
                <a:moveTo>
                  <a:pt x="0" y="0"/>
                </a:moveTo>
                <a:lnTo>
                  <a:pt x="0" y="19884"/>
                </a:lnTo>
                <a:lnTo>
                  <a:pt x="9466" y="19884"/>
                </a:lnTo>
                <a:cubicBezTo>
                  <a:pt x="13395" y="19884"/>
                  <a:pt x="16586" y="16693"/>
                  <a:pt x="16586" y="12764"/>
                </a:cubicBezTo>
                <a:lnTo>
                  <a:pt x="16586" y="7108"/>
                </a:lnTo>
                <a:cubicBezTo>
                  <a:pt x="16586" y="3179"/>
                  <a:pt x="13395" y="0"/>
                  <a:pt x="946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2" name="Google Shape;2592;p33">
            <a:hlinkClick r:id="rId4" action="ppaction://hlinksldjump"/>
          </p:cNvPr>
          <p:cNvSpPr/>
          <p:nvPr/>
        </p:nvSpPr>
        <p:spPr>
          <a:xfrm rot="-5400000">
            <a:off x="8769288" y="584962"/>
            <a:ext cx="165675" cy="259901"/>
          </a:xfrm>
          <a:custGeom>
            <a:avLst/>
            <a:gdLst/>
            <a:ahLst/>
            <a:cxnLst/>
            <a:rect l="l" t="t" r="r" b="b"/>
            <a:pathLst>
              <a:path w="7478" h="13062" extrusionOk="0">
                <a:moveTo>
                  <a:pt x="1" y="0"/>
                </a:moveTo>
                <a:lnTo>
                  <a:pt x="1" y="13061"/>
                </a:lnTo>
                <a:lnTo>
                  <a:pt x="7478" y="6525"/>
                </a:lnTo>
                <a:lnTo>
                  <a:pt x="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7" name="Imagen 26">
            <a:extLst>
              <a:ext uri="{FF2B5EF4-FFF2-40B4-BE49-F238E27FC236}">
                <a16:creationId xmlns:a16="http://schemas.microsoft.com/office/drawing/2014/main" id="{CD3749CE-FD62-43C0-BFB6-BC83E0D751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4402" y="1133384"/>
            <a:ext cx="5484617" cy="309489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7" name="Google Shape;2597;p34">
            <a:hlinkClick r:id="rId3" action="ppaction://hlinksldjump"/>
          </p:cNvPr>
          <p:cNvSpPr txBox="1"/>
          <p:nvPr/>
        </p:nvSpPr>
        <p:spPr>
          <a:xfrm>
            <a:off x="8652025" y="1478938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01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598" name="Google Shape;2598;p34">
            <a:hlinkClick r:id="" action="ppaction://noaction"/>
          </p:cNvPr>
          <p:cNvSpPr txBox="1"/>
          <p:nvPr/>
        </p:nvSpPr>
        <p:spPr>
          <a:xfrm>
            <a:off x="8652025" y="23952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02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599" name="Google Shape;2599;p34">
            <a:hlinkClick r:id="" action="ppaction://noaction"/>
          </p:cNvPr>
          <p:cNvSpPr txBox="1"/>
          <p:nvPr/>
        </p:nvSpPr>
        <p:spPr>
          <a:xfrm>
            <a:off x="8652025" y="33119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03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600" name="Google Shape;2600;p34">
            <a:hlinkClick r:id="" action="ppaction://noaction"/>
          </p:cNvPr>
          <p:cNvSpPr txBox="1"/>
          <p:nvPr/>
        </p:nvSpPr>
        <p:spPr>
          <a:xfrm>
            <a:off x="8652025" y="422827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04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601" name="Google Shape;2601;p34">
            <a:hlinkClick r:id="rId4" action="ppaction://hlinksldjump"/>
          </p:cNvPr>
          <p:cNvSpPr/>
          <p:nvPr/>
        </p:nvSpPr>
        <p:spPr>
          <a:xfrm rot="-5400000">
            <a:off x="8769288" y="584962"/>
            <a:ext cx="165675" cy="259901"/>
          </a:xfrm>
          <a:custGeom>
            <a:avLst/>
            <a:gdLst/>
            <a:ahLst/>
            <a:cxnLst/>
            <a:rect l="l" t="t" r="r" b="b"/>
            <a:pathLst>
              <a:path w="7478" h="13062" extrusionOk="0">
                <a:moveTo>
                  <a:pt x="1" y="0"/>
                </a:moveTo>
                <a:lnTo>
                  <a:pt x="1" y="13061"/>
                </a:lnTo>
                <a:lnTo>
                  <a:pt x="7478" y="6525"/>
                </a:lnTo>
                <a:lnTo>
                  <a:pt x="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A70F2A6-43E0-4748-8733-660DB11828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2247" y="945974"/>
            <a:ext cx="6725589" cy="382958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7" name="Google Shape;2597;p34">
            <a:hlinkClick r:id="rId3" action="ppaction://hlinksldjump"/>
          </p:cNvPr>
          <p:cNvSpPr txBox="1"/>
          <p:nvPr/>
        </p:nvSpPr>
        <p:spPr>
          <a:xfrm>
            <a:off x="8652025" y="1478938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01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598" name="Google Shape;2598;p34">
            <a:hlinkClick r:id="" action="ppaction://noaction"/>
          </p:cNvPr>
          <p:cNvSpPr txBox="1"/>
          <p:nvPr/>
        </p:nvSpPr>
        <p:spPr>
          <a:xfrm>
            <a:off x="8652025" y="23952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02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599" name="Google Shape;2599;p34">
            <a:hlinkClick r:id="" action="ppaction://noaction"/>
          </p:cNvPr>
          <p:cNvSpPr txBox="1"/>
          <p:nvPr/>
        </p:nvSpPr>
        <p:spPr>
          <a:xfrm>
            <a:off x="8652025" y="33119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03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600" name="Google Shape;2600;p34">
            <a:hlinkClick r:id="" action="ppaction://noaction"/>
          </p:cNvPr>
          <p:cNvSpPr txBox="1"/>
          <p:nvPr/>
        </p:nvSpPr>
        <p:spPr>
          <a:xfrm>
            <a:off x="8652025" y="422827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04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601" name="Google Shape;2601;p34">
            <a:hlinkClick r:id="rId4" action="ppaction://hlinksldjump"/>
          </p:cNvPr>
          <p:cNvSpPr/>
          <p:nvPr/>
        </p:nvSpPr>
        <p:spPr>
          <a:xfrm rot="-5400000">
            <a:off x="8769288" y="584962"/>
            <a:ext cx="165675" cy="259901"/>
          </a:xfrm>
          <a:custGeom>
            <a:avLst/>
            <a:gdLst/>
            <a:ahLst/>
            <a:cxnLst/>
            <a:rect l="l" t="t" r="r" b="b"/>
            <a:pathLst>
              <a:path w="7478" h="13062" extrusionOk="0">
                <a:moveTo>
                  <a:pt x="1" y="0"/>
                </a:moveTo>
                <a:lnTo>
                  <a:pt x="1" y="13061"/>
                </a:lnTo>
                <a:lnTo>
                  <a:pt x="7478" y="6525"/>
                </a:lnTo>
                <a:lnTo>
                  <a:pt x="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7F0D278-8398-4A0C-B9DA-BA2FA40186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4777" y="931192"/>
            <a:ext cx="6725589" cy="379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834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7" name="Google Shape;2597;p34">
            <a:hlinkClick r:id="rId3" action="ppaction://hlinksldjump"/>
          </p:cNvPr>
          <p:cNvSpPr txBox="1"/>
          <p:nvPr/>
        </p:nvSpPr>
        <p:spPr>
          <a:xfrm>
            <a:off x="8652025" y="1478938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01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598" name="Google Shape;2598;p34">
            <a:hlinkClick r:id="" action="ppaction://noaction"/>
          </p:cNvPr>
          <p:cNvSpPr txBox="1"/>
          <p:nvPr/>
        </p:nvSpPr>
        <p:spPr>
          <a:xfrm>
            <a:off x="8652025" y="23952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02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599" name="Google Shape;2599;p34">
            <a:hlinkClick r:id="" action="ppaction://noaction"/>
          </p:cNvPr>
          <p:cNvSpPr txBox="1"/>
          <p:nvPr/>
        </p:nvSpPr>
        <p:spPr>
          <a:xfrm>
            <a:off x="8652025" y="33119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03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600" name="Google Shape;2600;p34">
            <a:hlinkClick r:id="" action="ppaction://noaction"/>
          </p:cNvPr>
          <p:cNvSpPr txBox="1"/>
          <p:nvPr/>
        </p:nvSpPr>
        <p:spPr>
          <a:xfrm>
            <a:off x="8652025" y="422827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04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601" name="Google Shape;2601;p34">
            <a:hlinkClick r:id="rId4" action="ppaction://hlinksldjump"/>
          </p:cNvPr>
          <p:cNvSpPr/>
          <p:nvPr/>
        </p:nvSpPr>
        <p:spPr>
          <a:xfrm rot="-5400000">
            <a:off x="8769288" y="584962"/>
            <a:ext cx="165675" cy="259901"/>
          </a:xfrm>
          <a:custGeom>
            <a:avLst/>
            <a:gdLst/>
            <a:ahLst/>
            <a:cxnLst/>
            <a:rect l="l" t="t" r="r" b="b"/>
            <a:pathLst>
              <a:path w="7478" h="13062" extrusionOk="0">
                <a:moveTo>
                  <a:pt x="1" y="0"/>
                </a:moveTo>
                <a:lnTo>
                  <a:pt x="1" y="13061"/>
                </a:lnTo>
                <a:lnTo>
                  <a:pt x="7478" y="6525"/>
                </a:lnTo>
                <a:lnTo>
                  <a:pt x="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3438F62-2526-46DD-A6EA-14973C25A2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4640" y="928641"/>
            <a:ext cx="6697010" cy="38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306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8" name="Google Shape;2608;p35">
            <a:hlinkClick r:id="rId3" action="ppaction://hlinksldjump"/>
          </p:cNvPr>
          <p:cNvSpPr txBox="1"/>
          <p:nvPr/>
        </p:nvSpPr>
        <p:spPr>
          <a:xfrm>
            <a:off x="8652025" y="1478938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01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609" name="Google Shape;2609;p35">
            <a:hlinkClick r:id="" action="ppaction://noaction"/>
          </p:cNvPr>
          <p:cNvSpPr txBox="1"/>
          <p:nvPr/>
        </p:nvSpPr>
        <p:spPr>
          <a:xfrm>
            <a:off x="8652025" y="23952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02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610" name="Google Shape;2610;p35">
            <a:hlinkClick r:id="" action="ppaction://noaction"/>
          </p:cNvPr>
          <p:cNvSpPr txBox="1"/>
          <p:nvPr/>
        </p:nvSpPr>
        <p:spPr>
          <a:xfrm>
            <a:off x="8652025" y="33119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03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611" name="Google Shape;2611;p35">
            <a:hlinkClick r:id="" action="ppaction://noaction"/>
          </p:cNvPr>
          <p:cNvSpPr txBox="1"/>
          <p:nvPr/>
        </p:nvSpPr>
        <p:spPr>
          <a:xfrm>
            <a:off x="8652025" y="422827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04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612" name="Google Shape;2612;p35">
            <a:hlinkClick r:id="rId4" action="ppaction://hlinksldjump"/>
          </p:cNvPr>
          <p:cNvSpPr/>
          <p:nvPr/>
        </p:nvSpPr>
        <p:spPr>
          <a:xfrm rot="-5400000">
            <a:off x="8769288" y="584962"/>
            <a:ext cx="165675" cy="259901"/>
          </a:xfrm>
          <a:custGeom>
            <a:avLst/>
            <a:gdLst/>
            <a:ahLst/>
            <a:cxnLst/>
            <a:rect l="l" t="t" r="r" b="b"/>
            <a:pathLst>
              <a:path w="7478" h="13062" extrusionOk="0">
                <a:moveTo>
                  <a:pt x="1" y="0"/>
                </a:moveTo>
                <a:lnTo>
                  <a:pt x="1" y="13061"/>
                </a:lnTo>
                <a:lnTo>
                  <a:pt x="7478" y="6525"/>
                </a:lnTo>
                <a:lnTo>
                  <a:pt x="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3" name="Google Shape;2613;p35"/>
          <p:cNvSpPr txBox="1">
            <a:spLocks noGrp="1"/>
          </p:cNvSpPr>
          <p:nvPr>
            <p:ph type="title"/>
          </p:nvPr>
        </p:nvSpPr>
        <p:spPr>
          <a:xfrm>
            <a:off x="2734567" y="1802938"/>
            <a:ext cx="3150300" cy="110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Padlet!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9" name="Google Shape;2619;p36">
            <a:hlinkClick r:id="rId3" action="ppaction://hlinksldjump"/>
          </p:cNvPr>
          <p:cNvSpPr txBox="1"/>
          <p:nvPr/>
        </p:nvSpPr>
        <p:spPr>
          <a:xfrm>
            <a:off x="8652025" y="1478938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01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620" name="Google Shape;2620;p36">
            <a:hlinkClick r:id="" action="ppaction://noaction"/>
          </p:cNvPr>
          <p:cNvSpPr txBox="1"/>
          <p:nvPr/>
        </p:nvSpPr>
        <p:spPr>
          <a:xfrm>
            <a:off x="8652025" y="23952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02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621" name="Google Shape;2621;p36">
            <a:hlinkClick r:id="" action="ppaction://noaction"/>
          </p:cNvPr>
          <p:cNvSpPr txBox="1"/>
          <p:nvPr/>
        </p:nvSpPr>
        <p:spPr>
          <a:xfrm>
            <a:off x="8652025" y="33119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03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622" name="Google Shape;2622;p36">
            <a:hlinkClick r:id="" action="ppaction://noaction"/>
          </p:cNvPr>
          <p:cNvSpPr txBox="1"/>
          <p:nvPr/>
        </p:nvSpPr>
        <p:spPr>
          <a:xfrm>
            <a:off x="8652025" y="422827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04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623" name="Google Shape;2623;p36">
            <a:hlinkClick r:id="rId4" action="ppaction://hlinksldjump"/>
          </p:cNvPr>
          <p:cNvSpPr/>
          <p:nvPr/>
        </p:nvSpPr>
        <p:spPr>
          <a:xfrm rot="-5400000">
            <a:off x="8769288" y="584962"/>
            <a:ext cx="165675" cy="259901"/>
          </a:xfrm>
          <a:custGeom>
            <a:avLst/>
            <a:gdLst/>
            <a:ahLst/>
            <a:cxnLst/>
            <a:rect l="l" t="t" r="r" b="b"/>
            <a:pathLst>
              <a:path w="7478" h="13062" extrusionOk="0">
                <a:moveTo>
                  <a:pt x="1" y="0"/>
                </a:moveTo>
                <a:lnTo>
                  <a:pt x="1" y="13061"/>
                </a:lnTo>
                <a:lnTo>
                  <a:pt x="7478" y="6525"/>
                </a:lnTo>
                <a:lnTo>
                  <a:pt x="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43BC114-57BD-4F82-8614-8A54954C30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765" y="632075"/>
            <a:ext cx="6551661" cy="398974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7" name="Google Shape;2597;p34">
            <a:hlinkClick r:id="rId3" action="ppaction://hlinksldjump"/>
          </p:cNvPr>
          <p:cNvSpPr txBox="1"/>
          <p:nvPr/>
        </p:nvSpPr>
        <p:spPr>
          <a:xfrm>
            <a:off x="8652025" y="1478938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01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598" name="Google Shape;2598;p34">
            <a:hlinkClick r:id="" action="ppaction://noaction"/>
          </p:cNvPr>
          <p:cNvSpPr txBox="1"/>
          <p:nvPr/>
        </p:nvSpPr>
        <p:spPr>
          <a:xfrm>
            <a:off x="8652025" y="23952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02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599" name="Google Shape;2599;p34">
            <a:hlinkClick r:id="" action="ppaction://noaction"/>
          </p:cNvPr>
          <p:cNvSpPr txBox="1"/>
          <p:nvPr/>
        </p:nvSpPr>
        <p:spPr>
          <a:xfrm>
            <a:off x="8652025" y="331192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03</a:t>
            </a:r>
            <a:endParaRPr sz="1800">
              <a:solidFill>
                <a:schemeClr val="dk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600" name="Google Shape;2600;p34">
            <a:hlinkClick r:id="" action="ppaction://noaction"/>
          </p:cNvPr>
          <p:cNvSpPr txBox="1"/>
          <p:nvPr/>
        </p:nvSpPr>
        <p:spPr>
          <a:xfrm>
            <a:off x="8652025" y="4228275"/>
            <a:ext cx="400200" cy="3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1"/>
                </a:solidFill>
                <a:latin typeface="Catamaran Thin"/>
                <a:ea typeface="Catamaran Thin"/>
                <a:cs typeface="Catamaran Thin"/>
                <a:sym typeface="Catamaran Thin"/>
              </a:rPr>
              <a:t>04</a:t>
            </a:r>
            <a:endParaRPr sz="1800">
              <a:solidFill>
                <a:schemeClr val="lt1"/>
              </a:solidFill>
              <a:latin typeface="Catamaran Thin"/>
              <a:ea typeface="Catamaran Thin"/>
              <a:cs typeface="Catamaran Thin"/>
              <a:sym typeface="Catamaran Thin"/>
            </a:endParaRPr>
          </a:p>
        </p:txBody>
      </p:sp>
      <p:sp>
        <p:nvSpPr>
          <p:cNvPr id="2601" name="Google Shape;2601;p34">
            <a:hlinkClick r:id="rId4" action="ppaction://hlinksldjump"/>
          </p:cNvPr>
          <p:cNvSpPr/>
          <p:nvPr/>
        </p:nvSpPr>
        <p:spPr>
          <a:xfrm rot="-5400000">
            <a:off x="8769288" y="584962"/>
            <a:ext cx="165675" cy="259901"/>
          </a:xfrm>
          <a:custGeom>
            <a:avLst/>
            <a:gdLst/>
            <a:ahLst/>
            <a:cxnLst/>
            <a:rect l="l" t="t" r="r" b="b"/>
            <a:pathLst>
              <a:path w="7478" h="13062" extrusionOk="0">
                <a:moveTo>
                  <a:pt x="1" y="0"/>
                </a:moveTo>
                <a:lnTo>
                  <a:pt x="1" y="13061"/>
                </a:lnTo>
                <a:lnTo>
                  <a:pt x="7478" y="6525"/>
                </a:lnTo>
                <a:lnTo>
                  <a:pt x="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0D2EF17-3B6B-4F1A-9F9B-FCEBA5052A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2701" y="417765"/>
            <a:ext cx="3689499" cy="4307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079492"/>
      </p:ext>
    </p:extLst>
  </p:cSld>
  <p:clrMapOvr>
    <a:masterClrMapping/>
  </p:clrMapOvr>
</p:sld>
</file>

<file path=ppt/theme/theme1.xml><?xml version="1.0" encoding="utf-8"?>
<a:theme xmlns:a="http://schemas.openxmlformats.org/drawingml/2006/main" name="Writic Geometric Notebook by Slidesgo">
  <a:themeElements>
    <a:clrScheme name="Simple Light">
      <a:dk1>
        <a:srgbClr val="000000"/>
      </a:dk1>
      <a:lt1>
        <a:srgbClr val="FFFFFF"/>
      </a:lt1>
      <a:dk2>
        <a:srgbClr val="414141"/>
      </a:dk2>
      <a:lt2>
        <a:srgbClr val="EBECEB"/>
      </a:lt2>
      <a:accent1>
        <a:srgbClr val="FDB914"/>
      </a:accent1>
      <a:accent2>
        <a:srgbClr val="0060C3"/>
      </a:accent2>
      <a:accent3>
        <a:srgbClr val="DC303C"/>
      </a:accent3>
      <a:accent4>
        <a:srgbClr val="FDB914"/>
      </a:accent4>
      <a:accent5>
        <a:srgbClr val="0060C3"/>
      </a:accent5>
      <a:accent6>
        <a:srgbClr val="DC303C"/>
      </a:accent6>
      <a:hlink>
        <a:srgbClr val="41414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</Words>
  <Application>Microsoft Office PowerPoint</Application>
  <PresentationFormat>Presentación en pantalla (16:9)</PresentationFormat>
  <Paragraphs>36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Catamaran Thin</vt:lpstr>
      <vt:lpstr>Arial</vt:lpstr>
      <vt:lpstr>Didact Gothic</vt:lpstr>
      <vt:lpstr>Writic Geometric Notebook by Slidesgo</vt:lpstr>
      <vt:lpstr>Unit 2 WHT DOES SHE LOOK LIKE- UNIT PROJECT</vt:lpstr>
      <vt:lpstr>Instructions</vt:lpstr>
      <vt:lpstr>Presentación de PowerPoint</vt:lpstr>
      <vt:lpstr>Presentación de PowerPoint</vt:lpstr>
      <vt:lpstr>Presentación de PowerPoint</vt:lpstr>
      <vt:lpstr>Padlet!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 WHT DOES SHE LOOK LIKE- UNIT PROJECT</dc:title>
  <cp:lastModifiedBy>ADRIANA RODRIGUEZ HERNANDEZ</cp:lastModifiedBy>
  <cp:revision>2</cp:revision>
  <dcterms:modified xsi:type="dcterms:W3CDTF">2021-05-26T17:55:29Z</dcterms:modified>
</cp:coreProperties>
</file>