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a Fernanda Olivo Maldonado" userId="6a4a815cca0ef69c" providerId="LiveId" clId="{E6D2ECEA-8825-489C-9090-C9CF4050A2A3}"/>
    <pc:docChg chg="addSld modSld sldOrd">
      <pc:chgData name="Lorena Fernanda Olivo Maldonado" userId="6a4a815cca0ef69c" providerId="LiveId" clId="{E6D2ECEA-8825-489C-9090-C9CF4050A2A3}" dt="2021-05-29T04:24:44.728" v="258" actId="20577"/>
      <pc:docMkLst>
        <pc:docMk/>
      </pc:docMkLst>
      <pc:sldChg chg="addSp modSp new mod ord">
        <pc:chgData name="Lorena Fernanda Olivo Maldonado" userId="6a4a815cca0ef69c" providerId="LiveId" clId="{E6D2ECEA-8825-489C-9090-C9CF4050A2A3}" dt="2021-05-29T04:24:44.728" v="258" actId="20577"/>
        <pc:sldMkLst>
          <pc:docMk/>
          <pc:sldMk cId="3337060212" sldId="259"/>
        </pc:sldMkLst>
        <pc:spChg chg="add mod">
          <ac:chgData name="Lorena Fernanda Olivo Maldonado" userId="6a4a815cca0ef69c" providerId="LiveId" clId="{E6D2ECEA-8825-489C-9090-C9CF4050A2A3}" dt="2021-05-29T04:24:44.728" v="258" actId="20577"/>
          <ac:spMkLst>
            <pc:docMk/>
            <pc:sldMk cId="3337060212" sldId="259"/>
            <ac:spMk id="4" creationId="{0B31BDA1-D852-4318-992A-93FDC654530C}"/>
          </ac:spMkLst>
        </pc:spChg>
        <pc:picChg chg="add mod">
          <ac:chgData name="Lorena Fernanda Olivo Maldonado" userId="6a4a815cca0ef69c" providerId="LiveId" clId="{E6D2ECEA-8825-489C-9090-C9CF4050A2A3}" dt="2021-05-29T04:16:51.438" v="4" actId="1076"/>
          <ac:picMkLst>
            <pc:docMk/>
            <pc:sldMk cId="3337060212" sldId="259"/>
            <ac:picMk id="2" creationId="{A0CF8296-564B-4949-8075-86B9B36BEF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5BC7C-BDF1-41F4-855B-27941DA94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1705DF-ABB0-47EE-9E80-E27B149747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2D05B28-A5AD-459A-B77A-59C8CCFEB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7E7307-FC68-429C-BF87-D3A561CBB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899D6D-44BF-4C6A-841E-C96B1C03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119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49D8A9-9C29-423D-BEE5-766D1B39B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AC6B06-38A8-4B5B-9B69-F55CC89DF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406C6E-052D-4F16-913A-C5707337D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D00C85-C1AF-45EB-B68E-1061766B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F53AC-5D5B-483B-8550-66CAA795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99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91DFA5-2ECC-4ACD-844B-866A7995A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AD4A86-9EF0-4D29-BB86-3EB6D531D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B0E279-F188-4C4A-9165-D1CBC689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4D325-ED5B-4B22-90BD-3BD8BF2C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292881-BACB-4ADE-A9D1-812E7083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528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8A381C-95EE-4AA7-B5ED-017781C32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3BC0A7-A12E-4910-ABDC-B3E3C7511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EFFCBB-F8D8-4901-A723-807DBEEC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D6F63E-4FA1-40D6-B104-C143B24F6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F491D-3F2D-4186-BC15-092771A9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081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D2C8F-796D-4545-BEC9-9B8DF7D29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EC5EBDC-0AB9-43E6-BE00-6D7A79FEA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423732-13FA-4AF3-A254-C2E9506A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F14446-0AFC-4600-A378-703B2148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CFC4DA-2202-4930-9427-54E45931F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11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08031D-7971-461D-A660-2A40C449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3EA4FA-9376-4CA4-AE20-85CB5A1FF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3BB13A-3259-46F5-A72C-37E7BAB4CD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C64C82-86A8-41B4-90DC-1A55BEE24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9542D60-9150-4C68-9975-8ACDEE68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C931EF-C31F-4E3A-AD04-E5AE4228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49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607DA-818E-46A0-9DC6-F5E405FA1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E7CA9E-AD04-4800-B09D-0A2B391ED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46DD3F6-62C1-41DB-980C-DCD01D285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6BDD2AA-11D5-465B-A32F-208346E1B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BE2DF3-361F-4B03-85DE-5788A6873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C2795E-3275-4844-B345-0AF028E5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AC9C4CB-EF61-4348-ABEE-BACE3ED6D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0C43B6-C2EF-466A-AA8C-8EC07E47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1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6C313-D6DF-4888-BD2A-153E50A27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896BDC-1BCC-4538-B4A3-1C1BC121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4B60149-B0CA-436E-B8E6-CA2D9203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F77D56-7BB8-425A-94C6-78E1080D7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9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6E33B09-0893-4020-9208-154A5617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FE48D8B-B26F-4D42-B751-021BE1079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BEFDEA1-3BCE-4DA9-A35C-ABACB6FEF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26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2F8CFD-3BB5-4D28-9ECB-3CD3CB092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78CB0C-1540-4B4A-B004-BBE29E10C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2A8B59-0FF4-42F1-9BC3-70A2B4527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AB333D-E135-46EC-86E3-3F807FA8F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560CCB-3E57-48C7-B94C-B6D140E2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F1079B-B827-49F1-9724-ADE792AB3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421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DF767F-CB38-42E6-AD8F-038A24EBB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D60195-68D5-494D-8677-BC2549C94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3597A8-19A6-4FE4-8B33-B5086BC7A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3A149F-8D7F-4764-B3CC-FFCD59C0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7F871D-31CD-41B5-9778-2F4D0790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485750-CE8F-403B-8091-08219598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555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FCCB339-18F0-4015-84BE-F54782E5D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756E401-3198-4581-9C45-0469CD3C6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BC1484-210A-489E-AA83-99C6B70CC7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81491-36C5-44B8-AF5A-DB075D765F20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C8839A-D830-434D-A8F6-D43EAA5B1E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54A0AE-2B1F-476E-9037-389AF081D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39BC-B84A-47D2-A9FA-56A5285F59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721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A0CF8296-564B-4949-8075-86B9B36BEF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312" y="432558"/>
            <a:ext cx="1857375" cy="13811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B31BDA1-D852-4318-992A-93FDC654530C}"/>
              </a:ext>
            </a:extLst>
          </p:cNvPr>
          <p:cNvSpPr txBox="1"/>
          <p:nvPr/>
        </p:nvSpPr>
        <p:spPr>
          <a:xfrm>
            <a:off x="-132522" y="2045255"/>
            <a:ext cx="12192000" cy="4465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Unit 2-WHT Does she look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like_unit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project-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padlet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Lorena Fernanda Olivo Maldonado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Ingles A2.2 1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4 semestre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 err="1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: Brenda </a:t>
            </a:r>
            <a:r>
              <a:rPr lang="es-MX" sz="2800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Bollain</a:t>
            </a: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MX" sz="2800" b="1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Goytia</a:t>
            </a: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De La Peña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endParaRPr lang="es-MX" sz="2800" b="1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0" algn="r">
              <a:lnSpc>
                <a:spcPct val="107000"/>
              </a:lnSpc>
              <a:spcAft>
                <a:spcPts val="800"/>
              </a:spcAft>
            </a:pP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Mayo 2021, Saltillo, Coahuila</a:t>
            </a: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6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F94E028-7A7C-42C3-B840-FF8B7F7D3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1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9D129201-C0BD-48D9-9A30-551B12BC0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244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38</Words>
  <Application>Microsoft Office PowerPoint</Application>
  <PresentationFormat>Panorámica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Lorena Fernanda Olivo Maldonado</dc:creator>
  <cp:lastModifiedBy>Lorena Fernanda Olivo Maldonado</cp:lastModifiedBy>
  <cp:revision>1</cp:revision>
  <dcterms:created xsi:type="dcterms:W3CDTF">2021-05-18T06:09:26Z</dcterms:created>
  <dcterms:modified xsi:type="dcterms:W3CDTF">2021-05-29T04:24:48Z</dcterms:modified>
</cp:coreProperties>
</file>