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EC96"/>
    <a:srgbClr val="6ED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013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7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244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98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605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9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37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12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80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09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45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CBB62-8E1D-4D6F-9BAE-DB23DA0C91AC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6718-F134-4A0D-B7A3-60E49C9CAB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19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6EC96"/>
            </a:gs>
            <a:gs pos="37000">
              <a:schemeClr val="accent1">
                <a:lumMod val="45000"/>
                <a:lumOff val="55000"/>
              </a:schemeClr>
            </a:gs>
            <a:gs pos="68000">
              <a:srgbClr val="76EC96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8" t="20896" r="25069" b="7928"/>
          <a:stretch/>
        </p:blipFill>
        <p:spPr>
          <a:xfrm>
            <a:off x="1838037" y="424872"/>
            <a:ext cx="8469745" cy="57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96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Ateneo Fuente</dc:creator>
  <cp:lastModifiedBy>Ateneo Fuente</cp:lastModifiedBy>
  <cp:revision>1</cp:revision>
  <dcterms:created xsi:type="dcterms:W3CDTF">2021-05-18T00:46:15Z</dcterms:created>
  <dcterms:modified xsi:type="dcterms:W3CDTF">2021-05-18T00:46:30Z</dcterms:modified>
</cp:coreProperties>
</file>