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  <a:srgbClr val="9900FF"/>
    <a:srgbClr val="00FFFF"/>
    <a:srgbClr val="FF0066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5033F-7A6F-4ED7-A893-6E4A56DE8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920396-7741-4C3F-9404-8DB03515F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42E964-C978-4B8E-A661-AB294750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407B1-3AA6-4BD4-B332-0197F5290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425EF-E32A-454F-B759-2CCE44B9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272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F7850F-E815-4A73-9889-FA1BBCD8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FB0CAB-0FFC-4E73-9809-C23022031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DF0805-1162-4454-80FC-1B3301C55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0DDD20-A23C-4BAC-9CF5-4E932579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D9E973-EEFA-454C-81EB-84AB587A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33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D93775-7A57-424C-BC31-AF8225D59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8B65DE-66F9-400D-A47F-82683FE61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03CF0E-E388-4496-B6B3-AFCD0732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6ECF4C-0270-41F8-B0DE-657FA183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B2015D-B455-46E7-92EE-0C8B7CCBD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9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4409C-0EF5-43C5-BF3C-8C0289587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A3CEE-A841-496C-8C6B-08A907835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409CDC-D6A4-4A5B-B142-DEF343E5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3113B7-F9E1-4415-BF76-A5245430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865082-3BC5-4ABD-A3BA-1775A5F6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64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18F23-FCC9-42A2-8A8F-CD40C04AC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796994-B570-499D-B8BB-9B91B5CE4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4DDE76-855A-4C3F-B617-F8FD62E1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0C8FBE-2664-457A-9FD8-A7FAAF0D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4A3488-201D-495C-9B85-8777E12F4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64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32C04-CA0B-4EC6-B96B-5EF3357B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8503C6-40E2-4E61-90B8-C7706024B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66C074-79E2-4201-866F-49E3A48E2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F52B3A-86EF-491C-B80F-E94C3A80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8DD2EA-C402-43E8-8A07-734E2754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55C818-2075-4673-B253-E94F5FD3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19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7BEFF-AA92-4CE2-971F-CF7C99959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904627-057B-4D70-B160-EC103B0AD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8F07BC-82AB-421C-9802-B6BA091B8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323151-46D3-4727-883C-51BCFE568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68D08A-F6CB-4902-899C-D7FC6B6CF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3FDE1C-C609-48E7-89D6-2FA1F42BD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B27054-7CD2-4DE6-8DF0-B66CF732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0D7EDD-9D4A-4AB3-BDDB-27B9E2F7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29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DB06A-7B24-4F07-89B8-1007526A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3406C2-F291-4B6C-8AA9-BDFEE7C1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D89AC9-8556-4616-B884-15B5F61A5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77E1F5-D14B-45DD-8108-CCC84D81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138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BA09BF-6294-461A-8D1D-90F38615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94D075-4088-46F9-99A3-643DC9F9B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B10F25-7E7F-42C3-9C31-C3F5338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702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29A26-53EF-40A4-93FE-2469948D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C44E01-5AFA-425E-86E1-4678A80DE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08C6CA-2EC4-4F22-834B-F5C804773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158406-0EDB-45C6-9BF4-380D5D2F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F02BA5-27B5-4F95-BE0D-70C5EDAA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5837D-279A-47C6-B3E6-020918D3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03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44C36-4134-4B1B-978F-01956F708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EB5B12-4508-41D7-8E9B-88B8E1D1B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9A05CF-C890-4C69-8705-5F1326149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C7A1CA-3130-40FC-9948-3460AFA9A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FA4577-6CDA-4921-A1E0-800694C0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ADE210-1AE3-4E14-A04D-C49F30D6A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049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FDF1AE-4B82-495D-A319-03BC4FE34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5DE3F7-D44B-4294-924C-9D6738659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BE822E-A304-418B-89AA-65FAB15B00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671B-06E4-4192-9617-3F5449236881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E572A-CB00-402C-835F-80A2A4330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F63C1-5A5A-4AE0-9BAA-2AD8C90AE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4E147-B507-4E68-8B26-73896E60B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20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3C7971-0FF7-41E6-8AB4-96DE2A427B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3048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7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C76444-11B0-435E-914B-5113A2CAB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197" y="179497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MX" sz="19900" dirty="0">
                <a:solidFill>
                  <a:srgbClr val="FFFF00"/>
                </a:solidFill>
                <a:latin typeface="Game On_PersonalUseOnly" panose="02000000000000000000" pitchFamily="2" charset="0"/>
              </a:rPr>
              <a:t>E</a:t>
            </a:r>
            <a:r>
              <a:rPr lang="es-MX" sz="19900" dirty="0">
                <a:solidFill>
                  <a:srgbClr val="00FF00"/>
                </a:solidFill>
                <a:latin typeface="Game On_PersonalUseOnly" panose="02000000000000000000" pitchFamily="2" charset="0"/>
              </a:rPr>
              <a:t>v</a:t>
            </a:r>
            <a:r>
              <a:rPr lang="es-MX" sz="19900" dirty="0">
                <a:solidFill>
                  <a:srgbClr val="00FFFF"/>
                </a:solidFill>
                <a:latin typeface="Game On_PersonalUseOnly" panose="02000000000000000000" pitchFamily="2" charset="0"/>
              </a:rPr>
              <a:t>i</a:t>
            </a:r>
            <a:r>
              <a:rPr lang="es-MX" sz="19900" dirty="0">
                <a:solidFill>
                  <a:srgbClr val="FF0066"/>
                </a:solidFill>
                <a:latin typeface="Game On_PersonalUseOnly" panose="02000000000000000000" pitchFamily="2" charset="0"/>
              </a:rPr>
              <a:t>d</a:t>
            </a:r>
            <a:r>
              <a:rPr lang="es-MX" sz="19900" dirty="0">
                <a:solidFill>
                  <a:srgbClr val="9900FF"/>
                </a:solidFill>
                <a:latin typeface="Game On_PersonalUseOnly" panose="02000000000000000000" pitchFamily="2" charset="0"/>
              </a:rPr>
              <a:t>e</a:t>
            </a:r>
            <a:r>
              <a:rPr lang="es-MX" sz="19900" dirty="0">
                <a:solidFill>
                  <a:srgbClr val="FF0000"/>
                </a:solidFill>
                <a:latin typeface="Game On_PersonalUseOnly" panose="02000000000000000000" pitchFamily="2" charset="0"/>
              </a:rPr>
              <a:t>n</a:t>
            </a:r>
            <a:r>
              <a:rPr lang="es-MX" sz="19900" dirty="0">
                <a:solidFill>
                  <a:srgbClr val="0000FF"/>
                </a:solidFill>
                <a:latin typeface="Game On_PersonalUseOnly" panose="02000000000000000000" pitchFamily="2" charset="0"/>
              </a:rPr>
              <a:t>c</a:t>
            </a:r>
            <a:r>
              <a:rPr lang="es-MX" sz="19900" dirty="0">
                <a:solidFill>
                  <a:srgbClr val="FFC000"/>
                </a:solidFill>
                <a:latin typeface="Game On_PersonalUseOnly" panose="02000000000000000000" pitchFamily="2" charset="0"/>
              </a:rPr>
              <a:t>e</a:t>
            </a:r>
            <a:r>
              <a:rPr lang="es-MX" sz="19900" dirty="0">
                <a:solidFill>
                  <a:srgbClr val="FFFFFF"/>
                </a:solidFill>
                <a:latin typeface="Game On_PersonalUseOnly" panose="02000000000000000000" pitchFamily="2" charset="0"/>
              </a:rPr>
              <a:t>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0D8336-5855-47D6-BDF8-7DD09E374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5396" y="4831166"/>
            <a:ext cx="5945241" cy="1282707"/>
          </a:xfrm>
          <a:effectLst/>
        </p:spPr>
        <p:txBody>
          <a:bodyPr>
            <a:normAutofit/>
          </a:bodyPr>
          <a:lstStyle/>
          <a:p>
            <a:r>
              <a:rPr lang="es-MX" sz="3600" dirty="0">
                <a:solidFill>
                  <a:srgbClr val="00FF00"/>
                </a:solidFill>
                <a:latin typeface="Berlin Sans FB Demi" panose="020E0802020502020306" pitchFamily="34" charset="0"/>
              </a:rPr>
              <a:t>Veronica Esmeralda González Mata</a:t>
            </a:r>
          </a:p>
        </p:txBody>
      </p:sp>
    </p:spTree>
    <p:extLst>
      <p:ext uri="{BB962C8B-B14F-4D97-AF65-F5344CB8AC3E}">
        <p14:creationId xmlns:p14="http://schemas.microsoft.com/office/powerpoint/2010/main" val="1254191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79BE677-BDF4-4363-B935-D56E7E570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71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B009479-AB0D-47BD-8008-EF9CD185F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74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D52D26A-9585-4328-B496-6753FA10A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33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Berlin Sans FB Demi</vt:lpstr>
      <vt:lpstr>Calibri</vt:lpstr>
      <vt:lpstr>Calibri Light</vt:lpstr>
      <vt:lpstr>Game On_PersonalUseOnly</vt:lpstr>
      <vt:lpstr>Tema de Office</vt:lpstr>
      <vt:lpstr>Evidence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 </dc:title>
  <dc:creator>VERONICA ESMERALDA GONZALEZ MATA</dc:creator>
  <cp:lastModifiedBy>VERONICA ESMERALDA GONZALEZ MATA</cp:lastModifiedBy>
  <cp:revision>2</cp:revision>
  <dcterms:created xsi:type="dcterms:W3CDTF">2021-05-18T03:49:37Z</dcterms:created>
  <dcterms:modified xsi:type="dcterms:W3CDTF">2021-05-18T04:01:41Z</dcterms:modified>
</cp:coreProperties>
</file>