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0000FF"/>
    <a:srgbClr val="FF0000"/>
    <a:srgbClr val="9900FF"/>
    <a:srgbClr val="00FFFF"/>
    <a:srgbClr val="FF0066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5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85033F-7A6F-4ED7-A893-6E4A56DE8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2920396-7741-4C3F-9404-8DB03515F14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342E964-C978-4B8E-A661-AB294750BD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3407B1-3AA6-4BD4-B332-0197F52905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B0425EF-E32A-454F-B759-2CCE44B9F5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12729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0F7850F-E815-4A73-9889-FA1BBCD865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BCFB0CAB-0FFC-4E73-9809-C230220319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DF0805-1162-4454-80FC-1B3301C55C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F0DDD20-A23C-4BAC-9CF5-4E9325796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D9E973-EEFA-454C-81EB-84AB587A42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3353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AD93775-7A57-424C-BC31-AF8225D598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48B65DE-66F9-400D-A47F-82683FE61F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503CF0E-E388-4496-B6B3-AFCD0732C8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C6ECF4C-0270-41F8-B0DE-657FA183D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0B2015D-B455-46E7-92EE-0C8B7CCBD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2894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B4409C-0EF5-43C5-BF3C-8C0289587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A4A3CEE-A841-496C-8C6B-08A907835D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2409CDC-D6A4-4A5B-B142-DEF343E5B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43113B7-F9E1-4415-BF76-A5245430F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865082-3BC5-4ABD-A3BA-1775A5F658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7642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C18F23-FCC9-42A2-8A8F-CD40C04ACB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D796994-B570-499D-B8BB-9B91B5CE43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4DDE76-855A-4C3F-B617-F8FD62E1F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F0C8FBE-2664-457A-9FD8-A7FAAF0D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34A3488-201D-495C-9B85-8777E12F4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44648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B432C04-CA0B-4EC6-B96B-5EF3357BB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28503C6-40E2-4E61-90B8-C7706024B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A066C074-79E2-4201-866F-49E3A48E2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F52B3A-86EF-491C-B80F-E94C3A807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68DD2EA-C402-43E8-8A07-734E2754A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B55C818-2075-4673-B253-E94F5FD32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719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0B7BEFF-AA92-4CE2-971F-CF7C99959A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D904627-057B-4D70-B160-EC103B0ADE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88F07BC-82AB-421C-9802-B6BA091B81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8323151-46D3-4727-883C-51BCFE568F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7468D08A-F6CB-4902-899C-D7FC6B6CF4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93FDE1C-C609-48E7-89D6-2FA1F42BD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A8B27054-7CD2-4DE6-8DF0-B66CF73296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C0D7EDD-9D4A-4AB3-BDDB-27B9E2F72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8298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ADB06A-7B24-4F07-89B8-1007526A0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73406C2-F291-4B6C-8AA9-BDFEE7C176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32D89AC9-8556-4616-B884-15B5F61A52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477E1F5-D14B-45DD-8108-CCC84D8171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413834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3BA09BF-6294-461A-8D1D-90F38615E1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5C94D075-4088-46F9-99A3-643DC9F9B9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D8B10F25-7E7F-42C3-9C31-C3F5338C5A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57022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429A26-53EF-40A4-93FE-2469948D20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8C44E01-5AFA-425E-86E1-4678A80DE0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708C6CA-2EC4-4F22-834B-F5C804773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B158406-0EDB-45C6-9BF4-380D5D2F2C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5DF02BA5-27B5-4F95-BE0D-70C5EDAAF9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C5837D-279A-47C6-B3E6-020918D37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70374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E44C36-4134-4B1B-978F-01956F708A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07EB5B12-4508-41D7-8E9B-88B8E1D1BA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669A05CF-C890-4C69-8705-5F1326149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3C7A1CA-3130-40FC-9948-3460AFA9A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86FA4577-6CDA-4921-A1E0-800694C0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0ADE210-1AE3-4E14-A04D-C49F30D6AA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904920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6FDF1AE-4B82-495D-A319-03BC4FE343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05DE3F7-D44B-4294-924C-9D67386593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3BE822E-A304-418B-89AA-65FAB15B00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27671B-06E4-4192-9617-3F5449236881}" type="datetimeFigureOut">
              <a:rPr lang="es-MX" smtClean="0"/>
              <a:t>17/05/2021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33E572A-CB00-402C-835F-80A2A43302F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CAF63C1-5A5A-4AE0-9BAA-2AD8C90AE76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4E147-B507-4E68-8B26-73896E60BA0B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3207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28" name="Rectangle 70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B43C7971-0FF7-41E6-8AB4-96DE2A427B9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-3048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9" name="Rectangle 72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1C76444-11B0-435E-914B-5113A2CABF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72197" y="179497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MX" sz="19900" dirty="0">
                <a:solidFill>
                  <a:srgbClr val="FFFF00"/>
                </a:solidFill>
                <a:latin typeface="Game On_PersonalUseOnly" panose="02000000000000000000" pitchFamily="2" charset="0"/>
              </a:rPr>
              <a:t>E</a:t>
            </a:r>
            <a:r>
              <a:rPr lang="es-MX" sz="19900" dirty="0">
                <a:solidFill>
                  <a:srgbClr val="00FF00"/>
                </a:solidFill>
                <a:latin typeface="Game On_PersonalUseOnly" panose="02000000000000000000" pitchFamily="2" charset="0"/>
              </a:rPr>
              <a:t>v</a:t>
            </a:r>
            <a:r>
              <a:rPr lang="es-MX" sz="19900" dirty="0">
                <a:solidFill>
                  <a:srgbClr val="00FFFF"/>
                </a:solidFill>
                <a:latin typeface="Game On_PersonalUseOnly" panose="02000000000000000000" pitchFamily="2" charset="0"/>
              </a:rPr>
              <a:t>i</a:t>
            </a:r>
            <a:r>
              <a:rPr lang="es-MX" sz="19900" dirty="0">
                <a:solidFill>
                  <a:srgbClr val="FF0066"/>
                </a:solidFill>
                <a:latin typeface="Game On_PersonalUseOnly" panose="02000000000000000000" pitchFamily="2" charset="0"/>
              </a:rPr>
              <a:t>d</a:t>
            </a:r>
            <a:r>
              <a:rPr lang="es-MX" sz="19900" dirty="0">
                <a:solidFill>
                  <a:srgbClr val="9900FF"/>
                </a:solidFill>
                <a:latin typeface="Game On_PersonalUseOnly" panose="02000000000000000000" pitchFamily="2" charset="0"/>
              </a:rPr>
              <a:t>e</a:t>
            </a:r>
            <a:r>
              <a:rPr lang="es-MX" sz="19900" dirty="0">
                <a:solidFill>
                  <a:srgbClr val="FF0000"/>
                </a:solidFill>
                <a:latin typeface="Game On_PersonalUseOnly" panose="02000000000000000000" pitchFamily="2" charset="0"/>
              </a:rPr>
              <a:t>n</a:t>
            </a:r>
            <a:r>
              <a:rPr lang="es-MX" sz="19900" dirty="0">
                <a:solidFill>
                  <a:srgbClr val="0000FF"/>
                </a:solidFill>
                <a:latin typeface="Game On_PersonalUseOnly" panose="02000000000000000000" pitchFamily="2" charset="0"/>
              </a:rPr>
              <a:t>c</a:t>
            </a:r>
            <a:r>
              <a:rPr lang="es-MX" sz="19900" dirty="0">
                <a:solidFill>
                  <a:srgbClr val="FFC000"/>
                </a:solidFill>
                <a:latin typeface="Game On_PersonalUseOnly" panose="02000000000000000000" pitchFamily="2" charset="0"/>
              </a:rPr>
              <a:t>e</a:t>
            </a:r>
            <a:r>
              <a:rPr lang="es-MX" sz="19900" dirty="0">
                <a:solidFill>
                  <a:srgbClr val="FFFFFF"/>
                </a:solidFill>
                <a:latin typeface="Game On_PersonalUseOnly" panose="02000000000000000000" pitchFamily="2" charset="0"/>
              </a:rPr>
              <a:t>  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80D8336-5855-47D6-BDF8-7DD09E374C6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15396" y="4831166"/>
            <a:ext cx="5945241" cy="1282707"/>
          </a:xfrm>
          <a:effectLst/>
        </p:spPr>
        <p:txBody>
          <a:bodyPr>
            <a:normAutofit/>
          </a:bodyPr>
          <a:lstStyle/>
          <a:p>
            <a:r>
              <a:rPr lang="es-MX" sz="3600" dirty="0">
                <a:solidFill>
                  <a:srgbClr val="00FF00"/>
                </a:solidFill>
                <a:latin typeface="Berlin Sans FB Demi" panose="020E0802020502020306" pitchFamily="34" charset="0"/>
              </a:rPr>
              <a:t>Veronica Esmeralda González Mata</a:t>
            </a:r>
          </a:p>
        </p:txBody>
      </p:sp>
    </p:spTree>
    <p:extLst>
      <p:ext uri="{BB962C8B-B14F-4D97-AF65-F5344CB8AC3E}">
        <p14:creationId xmlns:p14="http://schemas.microsoft.com/office/powerpoint/2010/main" val="1254191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879BE677-BDF4-4363-B935-D56E7E5708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0712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4B009479-AB0D-47BD-8008-EF9CD185FB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748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ED52D26A-9585-4328-B496-6753FA10AF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673"/>
            <a:ext cx="12192000" cy="6854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8335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5</Words>
  <Application>Microsoft Office PowerPoint</Application>
  <PresentationFormat>Panorámica</PresentationFormat>
  <Paragraphs>2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Berlin Sans FB Demi</vt:lpstr>
      <vt:lpstr>Calibri</vt:lpstr>
      <vt:lpstr>Calibri Light</vt:lpstr>
      <vt:lpstr>Game On_PersonalUseOnly</vt:lpstr>
      <vt:lpstr>Tema de Office</vt:lpstr>
      <vt:lpstr>Evidence  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Evidence  </dc:title>
  <dc:creator>VERONICA ESMERALDA GONZALEZ MATA</dc:creator>
  <cp:lastModifiedBy>VERONICA ESMERALDA GONZALEZ MATA</cp:lastModifiedBy>
  <cp:revision>2</cp:revision>
  <dcterms:created xsi:type="dcterms:W3CDTF">2021-05-18T03:49:37Z</dcterms:created>
  <dcterms:modified xsi:type="dcterms:W3CDTF">2021-05-18T04:01:41Z</dcterms:modified>
</cp:coreProperties>
</file>