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D6EDE-8B7E-5943-BC83-F0B2F3D9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E300F3-4333-E549-B5B7-72C4445B1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A1D49-B687-B043-A415-B42A08CF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5BEE4-7763-D048-84EE-CCD11BAF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D6D2D5-FE8F-5A40-81EB-B8B95172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79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A5410-E42A-5345-8019-AA31F1EF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9F29D8-7D3E-0447-BD78-D27CE704F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BAB29-C7A5-DE4E-8544-890EC980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3A13B-0568-1F46-80F4-4EDC07F8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602E94-9566-194E-95A9-2AA7A47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669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A46E4F-A675-F34F-B2E2-6EC519EA9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752CFD-C0CC-074E-B75A-A7E9F1443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B14208-9AB4-7E4A-A8A2-53CC3ECB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77D4D-A7D0-EF41-B5A6-CA9B6C84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D77542-6A6A-344C-8E2E-72440CFF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0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37744-44E3-014B-BA15-2F160AAB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691295-61F0-7042-83E6-CB05D7E0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DD9AAA-8D42-8A49-93DF-3B98A977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BC738-45AC-5548-922D-29A05AEF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2471E-6AC7-B949-8D5C-AD8E7141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29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CB7CA-2ED3-9F48-B2D3-FA4240A6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128314-1E74-7545-AC46-FE29D8717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B7B33-C55D-3146-84B9-E0BAF525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5026B0-4F70-8E4A-A340-06C74EAB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A89D8B-3A8E-A943-AF0B-1F18C225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01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2B7A5-2EFB-714B-9E0C-A0908F4A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E9F2DA-61EA-CC4A-AEE4-10AFB71C0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C9EF14-C22F-594E-9D66-2EAC1FA73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303242-A26B-E045-BEA2-E15CFBA8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1F725C-6F0C-5446-92E2-490AE48C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9C01BC-5627-0F4C-A220-42771F0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07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7D2BD-E81A-4F44-8B43-7CE71032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E6EF47-1944-4542-94B0-D087EC95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843CA7-A786-014C-BA2F-B563B3303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8F800B-C1BC-7A43-B7D8-0D5663C67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CF43A-30FF-FB45-BDDB-8A48B7F5E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251F24-58EA-FD49-8FB7-D21B6901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0BE478-0317-384E-A882-6A5635F0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B8ABBE-1446-AF42-978B-6911D419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06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84D52-3B7D-7B41-8843-AB6102C5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31439D-2F0F-514E-8CBF-CFC9083E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50AB3F-0611-CE4D-9BBF-49AA0244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7716DB-1A64-1145-B60C-6B6BE37D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99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4D76CE-220E-D94E-8E2C-C7FFCA1B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3F8B61-DC1A-8B4B-B3BD-2BA29292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BEF75A-F8B2-FC48-8D7A-063C9F64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95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12F0B-46DF-C04F-8403-31A74447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5476EB-A7B8-8C4B-BA34-D2475C964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963E7E-5D56-524B-A058-D3AC35531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A70886-DD18-0D47-9944-3FE73BBE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33E99-8FB4-8E4A-A877-CF5AA791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11AA92-BB8C-D247-BAA1-22CBF145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3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0905E-4348-F64F-86BB-393CCE9C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6F729E6-1530-F341-A526-0B6422406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4FCBAC-C537-E644-8636-683B825F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A104E9-550A-AD47-B157-63264CB4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8BF3D6-30BD-124C-9DA7-01A12E3B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3462D2-5A7D-B54D-9720-A18FDC62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306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101BD5-8224-FC49-94FA-0793058B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CC3CA7-3C08-7746-957B-95E977138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4AD89D-DE3C-A34A-B78D-62A4F5AFF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53148-7BBF-104E-A90C-C33B89D00F8E}" type="datetimeFigureOut">
              <a:rPr lang="es-MX" smtClean="0"/>
              <a:t>26/05/21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7DB673-962B-9945-8C80-33F76C3E0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B14090-3039-9846-BF39-C2005F335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E00E-F89C-3C41-B141-D4E92DFFB3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1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46F90D8-AD5A-7243-865D-E6BC6BE42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1" y="0"/>
            <a:ext cx="1222917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A41B09-3F66-B34F-824F-3677BF1B5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547" y="1436171"/>
            <a:ext cx="9899392" cy="423307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Escuela Normal de educación Preescolar </a:t>
            </a: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r>
              <a:rPr lang="es-MX" sz="2400" dirty="0"/>
              <a:t>PROYECTO-UNIDAD 2</a:t>
            </a: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r>
              <a:rPr lang="es-MX" sz="2400" dirty="0"/>
              <a:t>Yenifer Cortez Olguín </a:t>
            </a: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r>
              <a:rPr lang="es-MX" sz="2400" dirty="0"/>
              <a:t>Saltillo Coahuila.        26/05/21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73AAD2-3C33-7349-9C41-1B1C967D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5234884" y="1436171"/>
            <a:ext cx="1685059" cy="12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4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ACBB9C79-3251-2C4B-B210-DADCEA74F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5" y="0"/>
            <a:ext cx="5410007" cy="6858000"/>
          </a:xfr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2F8CBD28-5192-0B4F-8BB9-524AE2F8F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580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83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Escuela Normal de educación Preescolar       PROYECTO-UNIDAD 2   Yenifer Cortez Olguín     Saltillo Coahuila.        26/05/21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      PROYECTO-UNIDAD 2   Yenifer Cortez Olguín     Saltillo Coahuila.        26/05/21 </dc:title>
  <dc:creator>yenifer cortez</dc:creator>
  <cp:lastModifiedBy>yenifer cortez</cp:lastModifiedBy>
  <cp:revision>1</cp:revision>
  <dcterms:created xsi:type="dcterms:W3CDTF">2021-05-26T21:24:48Z</dcterms:created>
  <dcterms:modified xsi:type="dcterms:W3CDTF">2021-05-26T21:35:17Z</dcterms:modified>
</cp:coreProperties>
</file>