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56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07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4B00-B524-4ED4-A1B4-A7B5B99EA5EF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5B5D-E1BA-4311-9156-C804F867BA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6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05B5D-E1BA-4311-9156-C804F867BA4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5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AFB0B-130C-4DFB-A2CE-5C325CC83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B6C11-DFA6-413A-A08D-83E0077A1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AA7DD-E15D-495A-A71E-43890AE0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DCBF6-B3F4-4F2E-BB0D-26F6CF75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10968-FB8F-46E1-ACDF-0FAC2F62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48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90ED-BBF2-47DE-B40C-C9657911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78DCC-3B9D-44A0-BE6E-60D3DD90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4AE61-E3B2-4B57-BBD5-686E8587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84914-A442-4D78-A40A-128C489D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1B338B-05DF-45C3-8DE1-3CCA73AC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0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B56A08-29C1-4B5F-9AB1-672C945F1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4B7DDB-D140-4F8F-94C9-B7EC98939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64C56-7101-4604-AE92-DB33A894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E6336-F7E4-4C4A-9F5E-09E8B3B7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B054B-2242-492E-85D4-DC169F13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70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9E8FE-47FC-4B76-822C-D2A2EB85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72E53-AEB0-420C-BA08-CE23A31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9CDDC-7139-44AC-8816-2F200EBF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4E492-AFD0-4B00-972E-8E05DF35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0E242-7FB2-4DFA-877E-2B5C3498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8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083D5-0E30-4C1F-AF05-50D0CB7C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65B1A-CF96-442B-B4B7-81198917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17175-F48B-470D-944D-1C6E275C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1043-A7E3-4470-B650-01D4D419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99ED7-01CF-4D14-9734-DD8779C8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2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2D756-AC29-472B-A6B7-2A35018E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D60B2-EB9F-4173-8438-0BB9CA70D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01D29-E8DB-42F2-A257-81E9A7B0B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A63CA-5799-4ADA-B5A6-BD9D024B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67010-A227-4F14-B734-53124423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144343-36EA-4841-B96D-70B03B8B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7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07B0-1EDD-46DB-8F3D-AE2C2420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CD7490-5F08-4AE8-8E1C-A5E8BBF6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91C0C9-F0D1-4E18-BBD2-734484D6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DFB653-3EDF-4E10-A56B-ACADB395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0C2270-B9D1-475B-9715-24D787827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36DB6C-D837-4257-AE17-0F2B4B54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EC8286-E41C-4C6C-8A5D-173E3C7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76041-6524-48DA-8867-BB9683A3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F56E3-F884-4212-B716-76CAE15D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99D6DF-1E2B-45A8-ACCE-DA9D842B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B05BB7-91BB-4451-975B-830AD308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207C4-1C3C-45B9-9C0D-82F5DB5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6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38FDBA-4576-4049-8160-57B3FB44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B7B9AD-064E-49A8-97B2-763C4126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5D1AE9-011F-4A1F-9E16-3084C7BA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16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FD1B8-12AF-4541-979B-640AA23D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0B014-3668-4C29-A08E-915EE24F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F6528D-0125-4528-AB17-E0D34DB57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45D650-961E-491E-B15D-9AB29AE8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0FBED-AD61-4602-8E06-AB534EA5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3F3B9C-300A-475C-8D30-FF2C6176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50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36D20-329C-471B-BBB1-0BEFBCAB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6115FB-CDFB-4ECA-B47D-37422B09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26356F-1B79-4D32-B9C2-AF763FCE2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DA8AAE-F619-4517-A161-B1872406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65F04-53EA-4E35-8129-1F19BE23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2EA3F1-5E68-41F0-92E2-009A83F0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20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341879-8F47-4BB8-9943-BF802E91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105578-4AC5-464A-A8D9-2E255A64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40266E-BAD6-4382-9376-D32303604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1F8F-8F67-41F5-B113-950E56E14EF1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769D6-5986-4C2A-87CD-E849550C9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99B3A-1FD5-4758-A0EF-B19AB2834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0D5C-5646-4E9B-B9C4-C4C710BF1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6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8C8571-BF12-4A5D-A38A-FF26545F4BC8}"/>
              </a:ext>
            </a:extLst>
          </p:cNvPr>
          <p:cNvSpPr txBox="1"/>
          <p:nvPr/>
        </p:nvSpPr>
        <p:spPr>
          <a:xfrm>
            <a:off x="492369" y="5445910"/>
            <a:ext cx="6330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Jessica Anahí Ochoa Ramos.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C65E36-92E7-4938-8DB4-C71E6116C868}"/>
              </a:ext>
            </a:extLst>
          </p:cNvPr>
          <p:cNvSpPr txBox="1"/>
          <p:nvPr/>
        </p:nvSpPr>
        <p:spPr>
          <a:xfrm>
            <a:off x="5342205" y="919647"/>
            <a:ext cx="60983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UNIT 2 -WHT DOES SHE LOOK LIKE_UNIT PROJECT -PADLET</a:t>
            </a:r>
            <a:endParaRPr lang="es-MX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C1277C-D81F-4E8D-9B67-1E71E09B3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" b="100000" l="9746" r="89831">
                        <a14:foregroundMark x1="54237" y1="90678" x2="35593" y2="16949"/>
                        <a14:foregroundMark x1="30932" y1="40678" x2="37288" y2="9746"/>
                        <a14:foregroundMark x1="29237" y1="42797" x2="38559" y2="52966"/>
                        <a14:foregroundMark x1="38983" y1="55508" x2="40678" y2="69915"/>
                        <a14:foregroundMark x1="41102" y1="69915" x2="40254" y2="93220"/>
                        <a14:foregroundMark x1="40254" y1="93220" x2="57627" y2="90254"/>
                        <a14:foregroundMark x1="58051" y1="89407" x2="54237" y2="56780"/>
                        <a14:foregroundMark x1="56780" y1="61017" x2="62712" y2="43220"/>
                        <a14:foregroundMark x1="45339" y1="51695" x2="58475" y2="5508"/>
                        <a14:foregroundMark x1="67373" y1="20763" x2="58898" y2="8475"/>
                        <a14:foregroundMark x1="58475" y1="8475" x2="36441" y2="9746"/>
                        <a14:foregroundMark x1="36864" y1="9746" x2="47458" y2="5932"/>
                        <a14:foregroundMark x1="69915" y1="22034" x2="62288" y2="8475"/>
                        <a14:foregroundMark x1="58475" y1="53390" x2="69492" y2="24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7969" y="3210930"/>
            <a:ext cx="3109108" cy="31091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9151A2-8513-42CA-B9B7-1C35BCBFF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0" y="810700"/>
            <a:ext cx="3929136" cy="33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3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967C58-96EF-4FD1-89A6-DF80047D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9" t="24283" r="16195" b="17596"/>
          <a:stretch/>
        </p:blipFill>
        <p:spPr>
          <a:xfrm>
            <a:off x="1674055" y="914400"/>
            <a:ext cx="9162306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191CE8-BFC9-4221-9B96-B09B5718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229436"/>
            <a:ext cx="12192000" cy="63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B43F8D-2DD6-49F2-AC68-99302C060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4" b="6645"/>
          <a:stretch/>
        </p:blipFill>
        <p:spPr>
          <a:xfrm>
            <a:off x="0" y="228600"/>
            <a:ext cx="121920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87EA5-1CA3-4351-AD3E-8081AFF09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3" t="24140" r="15762" b="18606"/>
          <a:stretch/>
        </p:blipFill>
        <p:spPr>
          <a:xfrm>
            <a:off x="1429496" y="748239"/>
            <a:ext cx="9333007" cy="53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9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Panorámica</PresentationFormat>
  <Paragraphs>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ANAHI OCHOA RAMOS</dc:creator>
  <cp:lastModifiedBy>JESSICA ANAHI OCHOA RAMOS</cp:lastModifiedBy>
  <cp:revision>6</cp:revision>
  <dcterms:created xsi:type="dcterms:W3CDTF">2021-05-18T04:34:20Z</dcterms:created>
  <dcterms:modified xsi:type="dcterms:W3CDTF">2021-05-26T17:30:40Z</dcterms:modified>
</cp:coreProperties>
</file>