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0416"/>
    <a:srgbClr val="57D9F3"/>
    <a:srgbClr val="D945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A51F6F-8936-43D8-A4EE-D31484E9F4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855E63E-AAF8-4D3A-BE0F-9794E6FF40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25A03F-7D9A-4927-8946-50CB22DB5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FE08-6611-4879-9216-952A67EF0457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98A8576-F4F8-4A96-B8CD-9BAB07B0D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5CFE80-05BA-4BFD-BA09-BDBC12D02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CE59F-9CB8-44F5-A0C0-789F34FE11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8221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EF18A5-B311-4378-B650-C020DB5B1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EA34E72-2B76-4C56-93C2-D508B32A46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61B833-FC10-4606-9C0B-076DEAA40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FE08-6611-4879-9216-952A67EF0457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B0ECA0-780B-4E73-A30B-59A0ABBA4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EA469B-9662-4971-A3F5-78861345D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CE59F-9CB8-44F5-A0C0-789F34FE11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1245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20BA212-B046-4E49-8C61-20326F6C2B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0D51388-D54D-4656-8772-38CD114EA3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12498A-874C-4FED-A2FA-DAFF46C73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FE08-6611-4879-9216-952A67EF0457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C3D216-1C38-496C-94CF-BB62DFD4F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4F98BA-B97D-4766-98D0-BABB37625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CE59F-9CB8-44F5-A0C0-789F34FE11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7284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BAB1FA-FE2F-4737-9353-506185B00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570564-6095-4C7F-ACCF-27223BB1B5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834B28-6C56-479D-A8BA-B45E627E1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FE08-6611-4879-9216-952A67EF0457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085529-8E07-416C-902D-EB7EE0DC8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322566-A304-4CD6-B071-F17F9249F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CE59F-9CB8-44F5-A0C0-789F34FE11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6138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AC6D41-2ECF-46BF-8B24-BFF7F7AAC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2EEA98F-837B-4BDB-B159-D71E21E43A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5E8DB9-C4DE-4485-9270-4469B3173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FE08-6611-4879-9216-952A67EF0457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175F9A-F46E-4B30-A428-7A6F9AF26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F1ECA1-3BE0-4984-8EF0-A552B48AE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CE59F-9CB8-44F5-A0C0-789F34FE11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3284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7669C7-6AE4-4314-A7C0-0D6379987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00773B-629E-4B21-9684-2CE0231F47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4AD6BA1-44AC-42E6-AFF8-B7D8CA822E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4F9C909-20F9-4377-83C5-6E11C9BFB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FE08-6611-4879-9216-952A67EF0457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D563408-F264-4883-986F-73ADEEEC6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EA32507-EAB8-4B60-9C42-266D05A74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CE59F-9CB8-44F5-A0C0-789F34FE11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992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843746-F7D0-4556-88AD-8504055CA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7126FF5-5873-444E-AC3F-A3872416C8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BDF4CE3-AA92-4657-A0B9-F8B7CF065A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4149CB2-B670-4861-B985-24131B13EA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B184352-2205-4D3B-B899-4518EC3918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7B537EE-0B34-421D-80C6-DB2474C9C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FE08-6611-4879-9216-952A67EF0457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B590A9E-689D-41B5-8DCD-6DA3B9999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A2C551C-C75B-4177-94F9-0BE8DF576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CE59F-9CB8-44F5-A0C0-789F34FE11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8815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D33B2D-F4F9-4D46-AC6F-DF27C5684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4858956-81EC-4B91-93E4-9A276FEF7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FE08-6611-4879-9216-952A67EF0457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DFA4A05-3C22-40AD-AEF2-8C12F6AE8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CBDDB9E-D8E0-4756-8190-816F59D0F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CE59F-9CB8-44F5-A0C0-789F34FE11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0699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C4D0817-1D29-4AC9-A3F2-354DA80E2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FE08-6611-4879-9216-952A67EF0457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A3EDA65-09CA-4B78-B4C6-AF37DCD37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B4D8C78-A2CA-457B-9CC0-DF85FB06C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CE59F-9CB8-44F5-A0C0-789F34FE11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4628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8E57AC-A301-4A2C-BF0C-ED02698D3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FD4847-E9D1-415D-90CE-F3FB1F80EC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3354EEF-0D65-477A-9A12-76CF0005A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701D2C8-E6EB-44CB-96E3-4D4363C56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FE08-6611-4879-9216-952A67EF0457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6DC5BEF-A67F-4272-B2A0-A1E7454F9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E3A8A8A-4EC0-4623-8FCA-42B72E0CA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CE59F-9CB8-44F5-A0C0-789F34FE11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1013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B182DE-905D-4137-AB54-F624C0643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8B6954D-F9CA-49F0-9C43-F2B4CF81CF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C4A4E98-1B8B-45AE-B544-128BA6184C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4877D0-0902-432E-A919-8701B5311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FE08-6611-4879-9216-952A67EF0457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BB4A7B8-71FF-4B73-9723-E81C8D186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BC77D70-B638-4427-9D45-1CE2ADBB2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CE59F-9CB8-44F5-A0C0-789F34FE11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273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D16842E-CE2B-47FE-9DD6-AECDCDC11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2AF90C7-FCE3-4F02-ACFC-A0A3FD881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1356F1-6627-4D7A-B174-023CC571A1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1FE08-6611-4879-9216-952A67EF0457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9AAA2B-44BB-4081-A694-8E658C01D1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2E66A3-B4D8-4FC7-AE5E-D7B36316C6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CE59F-9CB8-44F5-A0C0-789F34FE11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715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201.117.133.137/sistema/mensajes/EnviaMensaje1.asp?e=enep-00042&amp;c=600765339&amp;p=67B5319B3B41M166M631223M6&amp;idMateria=4865&amp;idMateria=4865&amp;a=M272&amp;an=BRENDA%20BOLLAIN%20Y%20GOYTIA%20DE%20LA%20PE%D1A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ndo de pantalla móvil con cielo en acuarela | Vector Gratis">
            <a:extLst>
              <a:ext uri="{FF2B5EF4-FFF2-40B4-BE49-F238E27FC236}">
                <a16:creationId xmlns:a16="http://schemas.microsoft.com/office/drawing/2014/main" id="{C39303F7-DDAE-40AE-AE8E-DC49A8207F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2765"/>
            <a:ext cx="12192000" cy="6950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4">
            <a:extLst>
              <a:ext uri="{FF2B5EF4-FFF2-40B4-BE49-F238E27FC236}">
                <a16:creationId xmlns:a16="http://schemas.microsoft.com/office/drawing/2014/main" id="{F7AC6D9E-30B9-431D-9F87-917C4B2CA7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3025" y="172410"/>
            <a:ext cx="862595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kumimoji="0" lang="es-ES" altLang="es-MX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ES" altLang="es-MX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7" name="Imagen 10" descr="Escuela Normal de Educación Preescolar – Desarrollo de competencias  linguisticas">
            <a:extLst>
              <a:ext uri="{FF2B5EF4-FFF2-40B4-BE49-F238E27FC236}">
                <a16:creationId xmlns:a16="http://schemas.microsoft.com/office/drawing/2014/main" id="{65303948-CEE3-4BB9-BB07-7FA877A58B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575" y="1649738"/>
            <a:ext cx="2352675" cy="174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EFD572B5-FBC1-48F1-B639-8867A6F07A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3000" y="2952844"/>
            <a:ext cx="6694769" cy="2069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38088" tIns="19044" rIns="91440" bIns="19044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b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s-MX" altLang="es-MX" sz="24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Student</a:t>
            </a:r>
            <a:r>
              <a:rPr kumimoji="0" lang="es-MX" altLang="es-MX" sz="2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Karla Elena </a:t>
            </a:r>
            <a:r>
              <a:rPr kumimoji="0" lang="es-MX" altLang="es-MX" sz="24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Calzoncit</a:t>
            </a:r>
            <a:r>
              <a:rPr kumimoji="0" lang="es-MX" altLang="es-MX" sz="2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Rodr</a:t>
            </a:r>
            <a:r>
              <a:rPr kumimoji="0" lang="es-MX" altLang="es-MX" sz="24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r>
              <a:rPr kumimoji="0" lang="es-MX" altLang="es-MX" sz="2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guez.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s-MX" altLang="es-MX" sz="24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Teacher</a:t>
            </a:r>
            <a:r>
              <a:rPr kumimoji="0" lang="es-MX" altLang="es-MX" sz="2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kumimoji="0" lang="es-MX" altLang="es-MX" sz="2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Brenda </a:t>
            </a:r>
            <a:r>
              <a:rPr kumimoji="0" lang="es-MX" altLang="es-MX" sz="24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Bollain</a:t>
            </a:r>
            <a:r>
              <a:rPr kumimoji="0" lang="es-MX" altLang="es-MX" sz="2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Y </a:t>
            </a:r>
            <a:r>
              <a:rPr kumimoji="0" lang="es-MX" altLang="es-MX" sz="24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Goytia</a:t>
            </a:r>
            <a:r>
              <a:rPr kumimoji="0" lang="es-MX" altLang="es-MX" sz="2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De la Peña</a:t>
            </a:r>
            <a:r>
              <a:rPr kumimoji="0" lang="es-MX" altLang="es-MX" sz="2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kumimoji="0" lang="es-MX" altLang="es-MX" sz="1600" b="1" i="0" u="none" strike="noStrike" cap="none" normalizeH="0" baseline="0" dirty="0">
              <a:ln>
                <a:noFill/>
              </a:ln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s-MX" altLang="es-MX" sz="2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English </a:t>
            </a:r>
            <a:r>
              <a:rPr kumimoji="0" lang="es-MX" altLang="es-MX" sz="24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subject</a:t>
            </a:r>
            <a:r>
              <a:rPr kumimoji="0" lang="es-MX" altLang="es-MX" sz="2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s-MX" altLang="es-MX" sz="24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Work</a:t>
            </a:r>
            <a:r>
              <a:rPr kumimoji="0" lang="es-MX" altLang="es-MX" sz="2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kumimoji="0" lang="es-MX" altLang="es-MX" sz="24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Evidence</a:t>
            </a:r>
            <a:r>
              <a:rPr kumimoji="0" lang="es-MX" altLang="es-MX" sz="2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kumimoji="0" lang="es-MX" altLang="es-MX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496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ndo de pantalla móvil con cielo en acuarela | Vector Gratis">
            <a:extLst>
              <a:ext uri="{FF2B5EF4-FFF2-40B4-BE49-F238E27FC236}">
                <a16:creationId xmlns:a16="http://schemas.microsoft.com/office/drawing/2014/main" id="{C39303F7-DDAE-40AE-AE8E-DC49A8207F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2765"/>
            <a:ext cx="12192000" cy="6950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E3FC92A2-5AEF-456C-9696-4A2671170595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826108" y="314090"/>
            <a:ext cx="7364813" cy="4615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857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ndo de pantalla móvil con cielo en acuarela | Vector Gratis">
            <a:extLst>
              <a:ext uri="{FF2B5EF4-FFF2-40B4-BE49-F238E27FC236}">
                <a16:creationId xmlns:a16="http://schemas.microsoft.com/office/drawing/2014/main" id="{C39303F7-DDAE-40AE-AE8E-DC49A8207F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2765"/>
            <a:ext cx="12192000" cy="6950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921A5734-68D4-4D37-B59B-894B3D79EEA6}"/>
              </a:ext>
            </a:extLst>
          </p:cNvPr>
          <p:cNvPicPr/>
          <p:nvPr/>
        </p:nvPicPr>
        <p:blipFill rotWithShape="1">
          <a:blip r:embed="rId3"/>
          <a:srcRect t="8452"/>
          <a:stretch/>
        </p:blipFill>
        <p:spPr bwMode="auto">
          <a:xfrm>
            <a:off x="1683544" y="821635"/>
            <a:ext cx="8824912" cy="492606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70673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ndo de pantalla móvil con cielo en acuarela | Vector Gratis">
            <a:extLst>
              <a:ext uri="{FF2B5EF4-FFF2-40B4-BE49-F238E27FC236}">
                <a16:creationId xmlns:a16="http://schemas.microsoft.com/office/drawing/2014/main" id="{C39303F7-DDAE-40AE-AE8E-DC49A8207F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111" y="-133306"/>
            <a:ext cx="12263111" cy="6991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5CA978DD-EED1-4068-9ED7-6B21F38DCD38}"/>
              </a:ext>
            </a:extLst>
          </p:cNvPr>
          <p:cNvPicPr/>
          <p:nvPr/>
        </p:nvPicPr>
        <p:blipFill rotWithShape="1">
          <a:blip r:embed="rId3"/>
          <a:srcRect l="31399" t="24451" r="20231" b="26645"/>
          <a:stretch/>
        </p:blipFill>
        <p:spPr bwMode="auto">
          <a:xfrm>
            <a:off x="3750365" y="1826359"/>
            <a:ext cx="5093597" cy="314242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6684932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1872</TotalTime>
  <Words>30</Words>
  <Application>Microsoft Office PowerPoint</Application>
  <PresentationFormat>Panorámica</PresentationFormat>
  <Paragraphs>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PPOYECTO 1 “Escribir un ensayo con argumentos”</dc:title>
  <dc:creator>GLORIA ELENA RODRIGUEZ HERNANDEZ</dc:creator>
  <cp:lastModifiedBy>GLORIA ELENA RODRIGUEZ HERNANDEZ</cp:lastModifiedBy>
  <cp:revision>11</cp:revision>
  <dcterms:created xsi:type="dcterms:W3CDTF">2021-05-25T16:51:40Z</dcterms:created>
  <dcterms:modified xsi:type="dcterms:W3CDTF">2021-05-27T00:04:34Z</dcterms:modified>
</cp:coreProperties>
</file>