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5132" y="1584208"/>
            <a:ext cx="10318418" cy="4394988"/>
          </a:xfrm>
        </p:spPr>
        <p:txBody>
          <a:bodyPr/>
          <a:lstStyle/>
          <a:p>
            <a:r>
              <a:rPr lang="es-MX" dirty="0" smtClean="0"/>
              <a:t>Unit 2- </a:t>
            </a:r>
            <a:r>
              <a:rPr lang="es-MX" b="1" i="1" dirty="0"/>
              <a:t>PROJECT -PADLET</a:t>
            </a:r>
            <a:br>
              <a:rPr lang="es-MX" b="1" i="1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5045" y="5768181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Evidence</a:t>
            </a:r>
            <a:r>
              <a:rPr lang="es-MX" dirty="0" smtClean="0"/>
              <a:t>.</a:t>
            </a:r>
          </a:p>
          <a:p>
            <a:r>
              <a:rPr lang="es-MX" dirty="0" smtClean="0"/>
              <a:t>Graciela </a:t>
            </a:r>
            <a:r>
              <a:rPr lang="es-MX" dirty="0" smtClean="0"/>
              <a:t>de la garza barboza.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639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36431" y="585250"/>
            <a:ext cx="9720775" cy="575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8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70623" y="528977"/>
            <a:ext cx="9272515" cy="567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8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703048"/>
              </p:ext>
            </p:extLst>
          </p:nvPr>
        </p:nvGraphicFramePr>
        <p:xfrm>
          <a:off x="1308294" y="618977"/>
          <a:ext cx="10156876" cy="5233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9219">
                  <a:extLst>
                    <a:ext uri="{9D8B030D-6E8A-4147-A177-3AD203B41FA5}">
                      <a16:colId xmlns:a16="http://schemas.microsoft.com/office/drawing/2014/main" val="1955616386"/>
                    </a:ext>
                  </a:extLst>
                </a:gridCol>
                <a:gridCol w="2539219">
                  <a:extLst>
                    <a:ext uri="{9D8B030D-6E8A-4147-A177-3AD203B41FA5}">
                      <a16:colId xmlns:a16="http://schemas.microsoft.com/office/drawing/2014/main" val="2505563469"/>
                    </a:ext>
                  </a:extLst>
                </a:gridCol>
                <a:gridCol w="2539219">
                  <a:extLst>
                    <a:ext uri="{9D8B030D-6E8A-4147-A177-3AD203B41FA5}">
                      <a16:colId xmlns:a16="http://schemas.microsoft.com/office/drawing/2014/main" val="160987317"/>
                    </a:ext>
                  </a:extLst>
                </a:gridCol>
                <a:gridCol w="2539219">
                  <a:extLst>
                    <a:ext uri="{9D8B030D-6E8A-4147-A177-3AD203B41FA5}">
                      <a16:colId xmlns:a16="http://schemas.microsoft.com/office/drawing/2014/main" val="1175445916"/>
                    </a:ext>
                  </a:extLst>
                </a:gridCol>
              </a:tblGrid>
              <a:tr h="1216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GRADING CRITERIA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Needs improvement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552125782"/>
                  </a:ext>
                </a:extLst>
              </a:tr>
              <a:tr h="1300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content: 6 descriptions using the structure -present participles and prepositions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248313897"/>
                  </a:ext>
                </a:extLst>
              </a:tr>
              <a:tr h="905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2048617973"/>
                  </a:ext>
                </a:extLst>
              </a:tr>
              <a:tr h="905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pronunciation &amp; Intonation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283442576"/>
                  </a:ext>
                </a:extLst>
              </a:tr>
              <a:tr h="905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1576358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17060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8</TotalTime>
  <Words>46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Times New Roman</vt:lpstr>
      <vt:lpstr>Badge</vt:lpstr>
      <vt:lpstr>Unit 2- PROJECT -PADLET 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2- PROJECT -PADLET</dc:title>
  <dc:creator>gabriel de la garza</dc:creator>
  <cp:lastModifiedBy>gabriel de la garza</cp:lastModifiedBy>
  <cp:revision>2</cp:revision>
  <dcterms:created xsi:type="dcterms:W3CDTF">2021-05-19T09:12:40Z</dcterms:created>
  <dcterms:modified xsi:type="dcterms:W3CDTF">2021-05-26T20:40:29Z</dcterms:modified>
</cp:coreProperties>
</file>