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C754E-CE56-47B8-96B9-0E844FAFE43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72EAD-D674-4E6E-A28C-53331A0B4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882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C754E-CE56-47B8-96B9-0E844FAFE43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72EAD-D674-4E6E-A28C-53331A0B4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713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C754E-CE56-47B8-96B9-0E844FAFE43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72EAD-D674-4E6E-A28C-53331A0B4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1974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C754E-CE56-47B8-96B9-0E844FAFE43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72EAD-D674-4E6E-A28C-53331A0B4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0071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C754E-CE56-47B8-96B9-0E844FAFE43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72EAD-D674-4E6E-A28C-53331A0B4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4186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C754E-CE56-47B8-96B9-0E844FAFE43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72EAD-D674-4E6E-A28C-53331A0B4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0592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C754E-CE56-47B8-96B9-0E844FAFE43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72EAD-D674-4E6E-A28C-53331A0B4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7105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C754E-CE56-47B8-96B9-0E844FAFE43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72EAD-D674-4E6E-A28C-53331A0B4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5166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C754E-CE56-47B8-96B9-0E844FAFE43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72EAD-D674-4E6E-A28C-53331A0B4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9401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C754E-CE56-47B8-96B9-0E844FAFE43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72EAD-D674-4E6E-A28C-53331A0B4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9893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C754E-CE56-47B8-96B9-0E844FAFE43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72EAD-D674-4E6E-A28C-53331A0B4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41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C754E-CE56-47B8-96B9-0E844FAFE434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72EAD-D674-4E6E-A28C-53331A0B4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0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332411" y="117566"/>
            <a:ext cx="9888583" cy="5159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gent Orange" panose="00000400000000000000" pitchFamily="2" charset="0"/>
              </a:rPr>
              <a:t>Name</a:t>
            </a:r>
            <a:r>
              <a:rPr lang="es-MX" sz="3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gent Orange" panose="00000400000000000000" pitchFamily="2" charset="0"/>
              </a:rPr>
              <a:t>: Maria Guadalupe Morales Mendoza </a:t>
            </a:r>
          </a:p>
          <a:p>
            <a:pPr algn="ctr"/>
            <a:endParaRPr lang="es-MX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Agent Orange" panose="00000400000000000000" pitchFamily="2" charset="0"/>
            </a:endParaRPr>
          </a:p>
          <a:p>
            <a:pPr algn="ctr"/>
            <a:endParaRPr lang="es-MX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598744"/>
              </p:ext>
            </p:extLst>
          </p:nvPr>
        </p:nvGraphicFramePr>
        <p:xfrm>
          <a:off x="117567" y="4216105"/>
          <a:ext cx="12074434" cy="1766684"/>
        </p:xfrm>
        <a:graphic>
          <a:graphicData uri="http://schemas.openxmlformats.org/drawingml/2006/table">
            <a:tbl>
              <a:tblPr/>
              <a:tblGrid>
                <a:gridCol w="12074434">
                  <a:extLst>
                    <a:ext uri="{9D8B030D-6E8A-4147-A177-3AD203B41FA5}">
                      <a16:colId xmlns:a16="http://schemas.microsoft.com/office/drawing/2014/main" val="164698770"/>
                    </a:ext>
                  </a:extLst>
                </a:gridCol>
              </a:tblGrid>
              <a:tr h="1766684">
                <a:tc>
                  <a:txBody>
                    <a:bodyPr/>
                    <a:lstStyle/>
                    <a:p>
                      <a:pPr algn="ctr"/>
                      <a:r>
                        <a:rPr lang="en-US" sz="3600" b="1" kern="1200" dirty="0">
                          <a:solidFill>
                            <a:srgbClr val="FF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+mn-ea"/>
                          <a:cs typeface="Agent Orange" panose="00000400000000000000" pitchFamily="2" charset="0"/>
                        </a:rPr>
                        <a:t>UNIT 2-WHT DOES SHE LOOK LIKE_UNIT PROJECT -PADLET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5905606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38200" y="38338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s-MX" alt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alt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394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995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825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3957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</Words>
  <Application>Microsoft Office PowerPoint</Application>
  <PresentationFormat>Panorámica</PresentationFormat>
  <Paragraphs>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Agent Orange</vt:lpstr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Morales</dc:creator>
  <cp:lastModifiedBy>Maria Morales</cp:lastModifiedBy>
  <cp:revision>2</cp:revision>
  <dcterms:created xsi:type="dcterms:W3CDTF">2021-05-18T01:19:00Z</dcterms:created>
  <dcterms:modified xsi:type="dcterms:W3CDTF">2021-05-18T01:23:45Z</dcterms:modified>
</cp:coreProperties>
</file>