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47DC3B-9955-415A-A556-0A3E6A3F14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6F4C0BF-5DCE-4817-813B-959ABDA2C2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7B6C12-20D7-499D-B694-FA5FDDEFD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98B7-A573-4CA7-9B7B-D1A1FB02173E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24D09D-06BA-4962-82A4-9291E630C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D8A740-27B1-483C-9FFE-93A3A8EAB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665D-33ED-4CE0-8B9D-CC3025077E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118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2AAB04-DBCC-41AD-A154-9B3DC38E7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56688D3-5A5B-4CEB-9969-8C8C3C5B02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6ECE12-8316-4209-ADB1-27E3464D9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98B7-A573-4CA7-9B7B-D1A1FB02173E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CC6BE9-7ED8-4F50-9481-CD35A5FB1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D32152-BA68-4693-82F4-C70AAD4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665D-33ED-4CE0-8B9D-CC3025077E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9095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254DB47-D0E5-409C-9AD0-D4BB50059C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F76FD71-C20C-4FA7-B7EE-BF763E36B0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C04BA7-F21E-44D0-929F-469E59613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98B7-A573-4CA7-9B7B-D1A1FB02173E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7C3D08-E894-40A6-A975-D8C851BEF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65D669-C26D-4EB9-BD97-D6ACB43D6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665D-33ED-4CE0-8B9D-CC3025077E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838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88A0C4-9F50-4F31-B0B2-2A2E2D7EB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91EE96-F20A-4D8A-A36B-CBEBD0A21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4A5ADC-D1A7-4DF7-8976-A94F81940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98B7-A573-4CA7-9B7B-D1A1FB02173E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A359E3-936E-4B5C-BA5F-72BF27E5F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CB5A5D-900C-4AAF-9BD5-F95D402F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665D-33ED-4CE0-8B9D-CC3025077E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532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B98338-C42C-461A-BA4E-EA912EA07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521799-B207-4A96-8EC7-6FDF77914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38B855-2539-49C6-8AA5-2099F4B7F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98B7-A573-4CA7-9B7B-D1A1FB02173E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A1CD39-610A-4A60-AE5C-9FE22238E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88E341-57E8-4EF8-B14E-0B8F999AB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665D-33ED-4CE0-8B9D-CC3025077E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75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223F9-1784-48DC-B36B-A4A6F1DBC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3942A4-2ABB-47F2-8798-D9B143549D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AB3F94-BEDA-407E-ADCE-5ED666B096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28BA5EF-D81B-4F7D-8DA3-A13483535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98B7-A573-4CA7-9B7B-D1A1FB02173E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FE0333-833E-4AED-BE71-1D3A13348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0586D9A-66CA-473F-A901-71F5EE2A7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665D-33ED-4CE0-8B9D-CC3025077E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451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993F51-6BAA-4AA3-A163-711C9BE32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CB39F27-9E27-41C0-A7AD-80F62D5A2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99AFA50-3970-49E7-91D2-733F26A8E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5644A9E-B598-4FC7-A774-07D4E82D26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4FFF96E-0451-4E14-A7A3-F1E5CA5AC8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B16DFA3-2E7D-4658-8D11-C8A855AAB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98B7-A573-4CA7-9B7B-D1A1FB02173E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E5C9D8D-082A-4EAF-95C2-7DF9A08DE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EFE0626-70DC-481A-A800-CDD850296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665D-33ED-4CE0-8B9D-CC3025077E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0143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06287D-2B80-4F37-9740-5355F0AC2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DD6F6F1-79DF-4B3F-AFF5-DC641FD4E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98B7-A573-4CA7-9B7B-D1A1FB02173E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7F16AEF-1AE1-4AD7-A236-51E76D683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055938-7300-40B5-A721-FFADAA6D2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665D-33ED-4CE0-8B9D-CC3025077E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6844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F41C101-A518-4130-8E79-6BBEC948F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98B7-A573-4CA7-9B7B-D1A1FB02173E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2F070A1-A155-4DE2-8CD3-4A041C5C3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844D332-BB73-4C01-8DA1-12C02AEE7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665D-33ED-4CE0-8B9D-CC3025077E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516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A24371-27E0-48A3-B519-10E615FC9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C62140-4753-4D37-8DF6-7A963B7F3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FDE3640-E8C4-4AC0-A97C-3AB3FFEAEE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62800D4-3013-4B39-88F5-40D34936C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98B7-A573-4CA7-9B7B-D1A1FB02173E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DA3DF7-F00D-46FB-B050-50A7F1952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5F60F8-2729-4B0D-A501-C590E3C7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665D-33ED-4CE0-8B9D-CC3025077E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7710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75117A-E28B-4E89-8E2D-97C394A0A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CF10482-132A-43A6-8D31-5253766DB6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916A58-D9B9-4FA7-BB80-A2BA9E9957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99CBA8-6235-4922-BA5B-5D6902F21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98B7-A573-4CA7-9B7B-D1A1FB02173E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C4525F-C24E-4FC4-829B-EF6BA0A66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14030F-3CAE-4764-9AF9-6E585496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665D-33ED-4CE0-8B9D-CC3025077E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268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1A93FA0-404A-4505-8045-5D7B1A8A1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0FC564E-AC86-4358-856E-6A170FE02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24FA9E-FB89-4A5E-859B-D85C82A4B7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898B7-A573-4CA7-9B7B-D1A1FB02173E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8089C7-3EAB-471B-A5D6-1AC0BECE7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7B846F-475E-418B-8D74-3FDEE5474B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F665D-33ED-4CE0-8B9D-CC3025077E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1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AFA73-0AB9-4373-8A4F-9137BC3B4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4100" y="338328"/>
            <a:ext cx="6675627" cy="1605083"/>
          </a:xfrm>
        </p:spPr>
        <p:txBody>
          <a:bodyPr anchor="ctr">
            <a:normAutofit/>
          </a:bodyPr>
          <a:lstStyle/>
          <a:p>
            <a:endParaRPr lang="en-US" sz="2000"/>
          </a:p>
          <a:p>
            <a:endParaRPr lang="en-US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AAE9118-0436-4488-AC4A-C14DF6A7B6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2211010"/>
            <a:ext cx="12192002" cy="464699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ounded Rectangle 26">
            <a:extLst>
              <a:ext uri="{FF2B5EF4-FFF2-40B4-BE49-F238E27FC236}">
                <a16:creationId xmlns:a16="http://schemas.microsoft.com/office/drawing/2014/main" id="{1B10F861-B8F1-49C7-BD58-EAB20CEE7F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64" y="2423160"/>
            <a:ext cx="5613569" cy="393031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C5427962-317B-4AA2-B81D-A028492F42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347" t="19779" r="31807" b="26042"/>
          <a:stretch/>
        </p:blipFill>
        <p:spPr>
          <a:xfrm>
            <a:off x="1084376" y="2742397"/>
            <a:ext cx="4087945" cy="3291840"/>
          </a:xfrm>
          <a:prstGeom prst="rect">
            <a:avLst/>
          </a:prstGeom>
        </p:spPr>
      </p:pic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61F6E425-22AB-4DA2-8FAC-58ADB58EF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54749" y="2423160"/>
            <a:ext cx="5613569" cy="393031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9F29C62-9A6A-4F0D-AB3D-683F50F15A5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000" t="18446" r="41846" b="20806"/>
          <a:stretch/>
        </p:blipFill>
        <p:spPr>
          <a:xfrm>
            <a:off x="8285555" y="2742397"/>
            <a:ext cx="1556194" cy="329184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E23B9750-1D0C-4BB6-93C2-472FBFBB59A2}"/>
              </a:ext>
            </a:extLst>
          </p:cNvPr>
          <p:cNvSpPr txBox="1"/>
          <p:nvPr/>
        </p:nvSpPr>
        <p:spPr>
          <a:xfrm>
            <a:off x="3631094" y="691443"/>
            <a:ext cx="9622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Escuela Normal De Educación Preescolar </a:t>
            </a:r>
          </a:p>
          <a:p>
            <a:r>
              <a:rPr lang="es-MX" dirty="0"/>
              <a:t>Licenciatura en Educación preescolar </a:t>
            </a:r>
          </a:p>
          <a:p>
            <a:r>
              <a:rPr lang="es-MX" dirty="0"/>
              <a:t>Materia: Ingles </a:t>
            </a:r>
          </a:p>
          <a:p>
            <a:r>
              <a:rPr lang="es-MX" dirty="0"/>
              <a:t>Alumna: Marian Leonor Cepeda Leos 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402F2F8B-407A-4110-8A66-015371A566E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92" y="451191"/>
            <a:ext cx="2166620" cy="1600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795161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18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 cepeda</dc:creator>
  <cp:lastModifiedBy>marian cepeda</cp:lastModifiedBy>
  <cp:revision>7</cp:revision>
  <dcterms:created xsi:type="dcterms:W3CDTF">2021-05-17T23:34:53Z</dcterms:created>
  <dcterms:modified xsi:type="dcterms:W3CDTF">2021-05-26T18:28:31Z</dcterms:modified>
</cp:coreProperties>
</file>