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97768-2E3E-4CD3-9B9A-AA92E69FEE6B}">
  <a:tblStyle styleId="{2D697768-2E3E-4CD3-9B9A-AA92E69FEE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94"/>
  </p:normalViewPr>
  <p:slideViewPr>
    <p:cSldViewPr snapToGrid="0">
      <p:cViewPr varScale="1">
        <p:scale>
          <a:sx n="120" d="100"/>
          <a:sy n="120" d="100"/>
        </p:scale>
        <p:origin x="8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805e3b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805e3b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805e3b0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805e3b0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892ad91e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892ad91e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7834E3-8EA2-4D43-8588-4719E9FEE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6" b="6300"/>
          <a:stretch/>
        </p:blipFill>
        <p:spPr>
          <a:xfrm>
            <a:off x="-1" y="-17624"/>
            <a:ext cx="9144001" cy="51611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BC7D01-78A6-404A-B58B-37A9CE05776A}"/>
              </a:ext>
            </a:extLst>
          </p:cNvPr>
          <p:cNvSpPr/>
          <p:nvPr/>
        </p:nvSpPr>
        <p:spPr>
          <a:xfrm>
            <a:off x="919641" y="153691"/>
            <a:ext cx="730471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nday Morning" pitchFamily="2" charset="0"/>
              </a:rPr>
              <a:t>Evidence</a:t>
            </a:r>
          </a:p>
          <a:p>
            <a:pPr algn="ctr"/>
            <a:r>
              <a:rPr lang="es-MX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nday Morning" pitchFamily="2" charset="0"/>
              </a:rPr>
              <a:t>Escuela normal de preescolar</a:t>
            </a:r>
          </a:p>
          <a:p>
            <a:pPr algn="ctr"/>
            <a:r>
              <a:rPr lang="es-MX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nday Morning" pitchFamily="2" charset="0"/>
              </a:rPr>
              <a:t>Alumna: salma rubi jiménez uribe</a:t>
            </a:r>
          </a:p>
          <a:p>
            <a:pPr algn="ctr"/>
            <a:r>
              <a:rPr lang="es-MX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nday Morning" pitchFamily="2" charset="0"/>
              </a:rPr>
              <a:t>Inglés a2.1</a:t>
            </a:r>
            <a:endParaRPr lang="es-MX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nday Morn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E306DA-465A-E14B-B3C0-C183C8FD3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6" b="6300"/>
          <a:stretch/>
        </p:blipFill>
        <p:spPr>
          <a:xfrm>
            <a:off x="-1" y="-17624"/>
            <a:ext cx="9144001" cy="5161124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41725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9900FF"/>
                </a:solidFill>
              </a:rPr>
              <a:t>Time for your unit project!!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825" y="2438450"/>
            <a:ext cx="556200" cy="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2800" y="2382437"/>
            <a:ext cx="612224" cy="6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2800" y="2382425"/>
            <a:ext cx="612225" cy="6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78900" y="1122525"/>
            <a:ext cx="752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/>
              <a:t>You will work on your padlet recording descriptions of people in the picture given.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/>
              <a:t>Team 1 will work on Padlet 1/ Team 2 will work on padlet 2</a:t>
            </a:r>
            <a:endParaRPr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180A0A-266B-1143-8315-BB30E2DAD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0" b="56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880" y="1307188"/>
            <a:ext cx="5960240" cy="37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75C133-502F-104F-A343-090E74158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7" b="6290"/>
          <a:stretch/>
        </p:blipFill>
        <p:spPr>
          <a:xfrm>
            <a:off x="1" y="0"/>
            <a:ext cx="9144000" cy="5144400"/>
          </a:xfrm>
          <a:prstGeom prst="rect">
            <a:avLst/>
          </a:prstGeom>
        </p:spPr>
      </p:pic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243425" y="0"/>
            <a:ext cx="8520600" cy="92742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GRADING CRITERIA</a:t>
            </a:r>
            <a:endParaRPr dirty="0"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1612525" y="979025"/>
          <a:ext cx="5824700" cy="3474580"/>
        </p:xfrm>
        <a:graphic>
          <a:graphicData uri="http://schemas.openxmlformats.org/drawingml/2006/table">
            <a:tbl>
              <a:tblPr>
                <a:noFill/>
                <a:tableStyleId>{2D697768-2E3E-4CD3-9B9A-AA92E69FEE6B}</a:tableStyleId>
              </a:tblPr>
              <a:tblGrid>
                <a:gridCol w="27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GRADING CRITERIA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Excellent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Good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Needs improvement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content: 6 descriptions using the structure -present participles and prepositions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1.5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accuracy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1.5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pronunciation &amp; Intonation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1.5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vocabulary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2.5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dirty="0"/>
                        <a:t>1.5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</Words>
  <Application>Microsoft Macintosh PowerPoint</Application>
  <PresentationFormat>Presentación en pantalla (16:9)</PresentationFormat>
  <Paragraphs>28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Sunday Morning</vt:lpstr>
      <vt:lpstr>Simple Light</vt:lpstr>
      <vt:lpstr>Presentación de PowerPoint</vt:lpstr>
      <vt:lpstr>Time for your unit project!!</vt:lpstr>
      <vt:lpstr>Presentación de PowerPoint</vt:lpstr>
      <vt:lpstr>GRADING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for your unit project!!</dc:title>
  <cp:lastModifiedBy>SALMA RUBI JIMENEZ URIBE</cp:lastModifiedBy>
  <cp:revision>2</cp:revision>
  <dcterms:modified xsi:type="dcterms:W3CDTF">2021-05-26T23:25:37Z</dcterms:modified>
</cp:coreProperties>
</file>