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17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0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66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69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47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66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38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8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38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562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651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35CE-1CCB-44DF-B90F-C5FABEC7B90F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1E39-A7C6-469E-94B5-C2555D069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7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lantillas gratis Elegantes para Google Slides y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374900" y="1981200"/>
            <a:ext cx="78105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7200" dirty="0" smtClean="0">
                <a:latin typeface="Brighly Crush" panose="02000500000000000000" pitchFamily="50" charset="0"/>
              </a:rPr>
              <a:t>UNIT 2</a:t>
            </a:r>
          </a:p>
          <a:p>
            <a:pPr algn="ctr"/>
            <a:r>
              <a:rPr lang="es-MX" sz="7200" dirty="0" smtClean="0">
                <a:latin typeface="Brighly Crush" panose="02000500000000000000" pitchFamily="50" charset="0"/>
              </a:rPr>
              <a:t>DOES SHE LOOK LIKE </a:t>
            </a:r>
            <a:endParaRPr lang="es-MX" sz="7200" dirty="0">
              <a:latin typeface="Brighly Crush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7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251" t="23086" r="19444" b="29506"/>
          <a:stretch/>
        </p:blipFill>
        <p:spPr>
          <a:xfrm>
            <a:off x="1295400" y="812800"/>
            <a:ext cx="9931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7" t="14445" r="34322" b="156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-357" t="20500" r="357" b="5833"/>
          <a:stretch/>
        </p:blipFill>
        <p:spPr>
          <a:xfrm>
            <a:off x="1598612" y="1574800"/>
            <a:ext cx="4054721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7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431" t="23664" r="25555" b="25272"/>
          <a:stretch/>
        </p:blipFill>
        <p:spPr>
          <a:xfrm>
            <a:off x="1245140" y="447470"/>
            <a:ext cx="9574179" cy="62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98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</Words>
  <Application>Microsoft Office PowerPoint</Application>
  <PresentationFormat>Panorámica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Brighly Crush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5</cp:revision>
  <dcterms:created xsi:type="dcterms:W3CDTF">2021-05-17T20:39:44Z</dcterms:created>
  <dcterms:modified xsi:type="dcterms:W3CDTF">2021-05-18T00:26:45Z</dcterms:modified>
</cp:coreProperties>
</file>