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8" r:id="rId3"/>
    <p:sldId id="261" r:id="rId4"/>
    <p:sldId id="260"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9A0119-3E0E-4CCE-82B4-D4691EF462FF}" v="3" dt="2021-05-13T02:44:05.247"/>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a laureano valdez" userId="e5218db920160b3a" providerId="LiveId" clId="{409A0119-3E0E-4CCE-82B4-D4691EF462FF}"/>
    <pc:docChg chg="undo redo custSel addSld modSld">
      <pc:chgData name="lucia laureano valdez" userId="e5218db920160b3a" providerId="LiveId" clId="{409A0119-3E0E-4CCE-82B4-D4691EF462FF}" dt="2021-05-13T05:11:41.515" v="5159" actId="20577"/>
      <pc:docMkLst>
        <pc:docMk/>
      </pc:docMkLst>
      <pc:sldChg chg="delSp modSp mod">
        <pc:chgData name="lucia laureano valdez" userId="e5218db920160b3a" providerId="LiveId" clId="{409A0119-3E0E-4CCE-82B4-D4691EF462FF}" dt="2021-05-13T05:09:53.984" v="4879" actId="20577"/>
        <pc:sldMkLst>
          <pc:docMk/>
          <pc:sldMk cId="735459494" sldId="258"/>
        </pc:sldMkLst>
        <pc:spChg chg="del mod">
          <ac:chgData name="lucia laureano valdez" userId="e5218db920160b3a" providerId="LiveId" clId="{409A0119-3E0E-4CCE-82B4-D4691EF462FF}" dt="2021-05-13T02:42:25.738" v="645" actId="478"/>
          <ac:spMkLst>
            <pc:docMk/>
            <pc:sldMk cId="735459494" sldId="258"/>
            <ac:spMk id="5" creationId="{CB1F1D66-903E-4459-9A4A-4F3C0F37A9E4}"/>
          </ac:spMkLst>
        </pc:spChg>
        <pc:graphicFrameChg chg="mod modGraphic">
          <ac:chgData name="lucia laureano valdez" userId="e5218db920160b3a" providerId="LiveId" clId="{409A0119-3E0E-4CCE-82B4-D4691EF462FF}" dt="2021-05-13T05:09:53.984" v="4879" actId="20577"/>
          <ac:graphicFrameMkLst>
            <pc:docMk/>
            <pc:sldMk cId="735459494" sldId="258"/>
            <ac:graphicFrameMk id="6" creationId="{A0494423-BA82-436E-ABAF-02E7A23A862D}"/>
          </ac:graphicFrameMkLst>
        </pc:graphicFrameChg>
      </pc:sldChg>
      <pc:sldChg chg="modSp mod">
        <pc:chgData name="lucia laureano valdez" userId="e5218db920160b3a" providerId="LiveId" clId="{409A0119-3E0E-4CCE-82B4-D4691EF462FF}" dt="2021-05-13T05:11:41.515" v="5159" actId="20577"/>
        <pc:sldMkLst>
          <pc:docMk/>
          <pc:sldMk cId="1043702721" sldId="260"/>
        </pc:sldMkLst>
        <pc:spChg chg="mod">
          <ac:chgData name="lucia laureano valdez" userId="e5218db920160b3a" providerId="LiveId" clId="{409A0119-3E0E-4CCE-82B4-D4691EF462FF}" dt="2021-05-13T05:11:41.515" v="5159" actId="20577"/>
          <ac:spMkLst>
            <pc:docMk/>
            <pc:sldMk cId="1043702721" sldId="260"/>
            <ac:spMk id="3" creationId="{43846C8D-6547-46BB-BD99-2C3A9E6535AC}"/>
          </ac:spMkLst>
        </pc:spChg>
      </pc:sldChg>
      <pc:sldChg chg="addSp modSp new mod">
        <pc:chgData name="lucia laureano valdez" userId="e5218db920160b3a" providerId="LiveId" clId="{409A0119-3E0E-4CCE-82B4-D4691EF462FF}" dt="2021-05-13T05:09:36.306" v="4845" actId="14100"/>
        <pc:sldMkLst>
          <pc:docMk/>
          <pc:sldMk cId="2930941450" sldId="261"/>
        </pc:sldMkLst>
        <pc:graphicFrameChg chg="add mod modGraphic">
          <ac:chgData name="lucia laureano valdez" userId="e5218db920160b3a" providerId="LiveId" clId="{409A0119-3E0E-4CCE-82B4-D4691EF462FF}" dt="2021-05-13T05:09:36.306" v="4845" actId="14100"/>
          <ac:graphicFrameMkLst>
            <pc:docMk/>
            <pc:sldMk cId="2930941450" sldId="261"/>
            <ac:graphicFrameMk id="2" creationId="{2D41E60F-86F3-4798-9354-692D3D7571D4}"/>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DB7133-253F-497E-995E-95EDBF1936E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3A9A307-3CDD-4BEE-921C-36DBD61E87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7276B18D-13E4-4AD1-8A86-A38D412F4FE3}"/>
              </a:ext>
            </a:extLst>
          </p:cNvPr>
          <p:cNvSpPr>
            <a:spLocks noGrp="1"/>
          </p:cNvSpPr>
          <p:nvPr>
            <p:ph type="dt" sz="half" idx="10"/>
          </p:nvPr>
        </p:nvSpPr>
        <p:spPr/>
        <p:txBody>
          <a:bodyPr/>
          <a:lstStyle/>
          <a:p>
            <a:fld id="{A2C9548E-D4E8-4A54-948D-788C8E225002}" type="datetimeFigureOut">
              <a:rPr lang="es-MX" smtClean="0"/>
              <a:t>12/05/2021</a:t>
            </a:fld>
            <a:endParaRPr lang="es-MX"/>
          </a:p>
        </p:txBody>
      </p:sp>
      <p:sp>
        <p:nvSpPr>
          <p:cNvPr id="5" name="Marcador de pie de página 4">
            <a:extLst>
              <a:ext uri="{FF2B5EF4-FFF2-40B4-BE49-F238E27FC236}">
                <a16:creationId xmlns:a16="http://schemas.microsoft.com/office/drawing/2014/main" id="{CDD0C187-686F-4C1C-A12D-604D6603A4E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B2D0CF6-5D6F-43FB-AA18-01F0EE0BC870}"/>
              </a:ext>
            </a:extLst>
          </p:cNvPr>
          <p:cNvSpPr>
            <a:spLocks noGrp="1"/>
          </p:cNvSpPr>
          <p:nvPr>
            <p:ph type="sldNum" sz="quarter" idx="12"/>
          </p:nvPr>
        </p:nvSpPr>
        <p:spPr/>
        <p:txBody>
          <a:bodyPr/>
          <a:lstStyle/>
          <a:p>
            <a:fld id="{09A93CE2-29DF-4716-84B0-C1BA199DC9D3}" type="slidenum">
              <a:rPr lang="es-MX" smtClean="0"/>
              <a:t>‹Nº›</a:t>
            </a:fld>
            <a:endParaRPr lang="es-MX"/>
          </a:p>
        </p:txBody>
      </p:sp>
    </p:spTree>
    <p:extLst>
      <p:ext uri="{BB962C8B-B14F-4D97-AF65-F5344CB8AC3E}">
        <p14:creationId xmlns:p14="http://schemas.microsoft.com/office/powerpoint/2010/main" val="1524444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C5633E-50AC-4C4B-BF13-776BB7B4257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FEDB67E-AB95-4F7A-A04C-D0F6328868A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725FC97-F6E0-4477-89AD-657EE9172AAD}"/>
              </a:ext>
            </a:extLst>
          </p:cNvPr>
          <p:cNvSpPr>
            <a:spLocks noGrp="1"/>
          </p:cNvSpPr>
          <p:nvPr>
            <p:ph type="dt" sz="half" idx="10"/>
          </p:nvPr>
        </p:nvSpPr>
        <p:spPr/>
        <p:txBody>
          <a:bodyPr/>
          <a:lstStyle/>
          <a:p>
            <a:fld id="{A2C9548E-D4E8-4A54-948D-788C8E225002}" type="datetimeFigureOut">
              <a:rPr lang="es-MX" smtClean="0"/>
              <a:t>12/05/2021</a:t>
            </a:fld>
            <a:endParaRPr lang="es-MX"/>
          </a:p>
        </p:txBody>
      </p:sp>
      <p:sp>
        <p:nvSpPr>
          <p:cNvPr id="5" name="Marcador de pie de página 4">
            <a:extLst>
              <a:ext uri="{FF2B5EF4-FFF2-40B4-BE49-F238E27FC236}">
                <a16:creationId xmlns:a16="http://schemas.microsoft.com/office/drawing/2014/main" id="{D5202A39-D937-4464-8511-7C11B6DCFD6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FEC0DD0-0824-4856-A422-FB4045E572C9}"/>
              </a:ext>
            </a:extLst>
          </p:cNvPr>
          <p:cNvSpPr>
            <a:spLocks noGrp="1"/>
          </p:cNvSpPr>
          <p:nvPr>
            <p:ph type="sldNum" sz="quarter" idx="12"/>
          </p:nvPr>
        </p:nvSpPr>
        <p:spPr/>
        <p:txBody>
          <a:bodyPr/>
          <a:lstStyle/>
          <a:p>
            <a:fld id="{09A93CE2-29DF-4716-84B0-C1BA199DC9D3}" type="slidenum">
              <a:rPr lang="es-MX" smtClean="0"/>
              <a:t>‹Nº›</a:t>
            </a:fld>
            <a:endParaRPr lang="es-MX"/>
          </a:p>
        </p:txBody>
      </p:sp>
    </p:spTree>
    <p:extLst>
      <p:ext uri="{BB962C8B-B14F-4D97-AF65-F5344CB8AC3E}">
        <p14:creationId xmlns:p14="http://schemas.microsoft.com/office/powerpoint/2010/main" val="3725812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E0F5D28-77B2-4374-9D96-9B6605F310B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2CAC576-A7A2-49DB-8743-46A185303C1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24640A1-631E-47C1-8A19-B48DE4BA7F1C}"/>
              </a:ext>
            </a:extLst>
          </p:cNvPr>
          <p:cNvSpPr>
            <a:spLocks noGrp="1"/>
          </p:cNvSpPr>
          <p:nvPr>
            <p:ph type="dt" sz="half" idx="10"/>
          </p:nvPr>
        </p:nvSpPr>
        <p:spPr/>
        <p:txBody>
          <a:bodyPr/>
          <a:lstStyle/>
          <a:p>
            <a:fld id="{A2C9548E-D4E8-4A54-948D-788C8E225002}" type="datetimeFigureOut">
              <a:rPr lang="es-MX" smtClean="0"/>
              <a:t>12/05/2021</a:t>
            </a:fld>
            <a:endParaRPr lang="es-MX"/>
          </a:p>
        </p:txBody>
      </p:sp>
      <p:sp>
        <p:nvSpPr>
          <p:cNvPr id="5" name="Marcador de pie de página 4">
            <a:extLst>
              <a:ext uri="{FF2B5EF4-FFF2-40B4-BE49-F238E27FC236}">
                <a16:creationId xmlns:a16="http://schemas.microsoft.com/office/drawing/2014/main" id="{98A3BC9B-8C01-404C-8C3D-B566F1E035B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F75F2B0-3945-447C-B3D5-CE24801C65D0}"/>
              </a:ext>
            </a:extLst>
          </p:cNvPr>
          <p:cNvSpPr>
            <a:spLocks noGrp="1"/>
          </p:cNvSpPr>
          <p:nvPr>
            <p:ph type="sldNum" sz="quarter" idx="12"/>
          </p:nvPr>
        </p:nvSpPr>
        <p:spPr/>
        <p:txBody>
          <a:bodyPr/>
          <a:lstStyle/>
          <a:p>
            <a:fld id="{09A93CE2-29DF-4716-84B0-C1BA199DC9D3}" type="slidenum">
              <a:rPr lang="es-MX" smtClean="0"/>
              <a:t>‹Nº›</a:t>
            </a:fld>
            <a:endParaRPr lang="es-MX"/>
          </a:p>
        </p:txBody>
      </p:sp>
    </p:spTree>
    <p:extLst>
      <p:ext uri="{BB962C8B-B14F-4D97-AF65-F5344CB8AC3E}">
        <p14:creationId xmlns:p14="http://schemas.microsoft.com/office/powerpoint/2010/main" val="1790238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A4EDBB-FAF8-4184-8580-2211AE82739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79147F9-9BEA-4BD2-AC18-1821B8666D1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769786B-A3E9-4AC3-BC57-102863FCDE84}"/>
              </a:ext>
            </a:extLst>
          </p:cNvPr>
          <p:cNvSpPr>
            <a:spLocks noGrp="1"/>
          </p:cNvSpPr>
          <p:nvPr>
            <p:ph type="dt" sz="half" idx="10"/>
          </p:nvPr>
        </p:nvSpPr>
        <p:spPr/>
        <p:txBody>
          <a:bodyPr/>
          <a:lstStyle/>
          <a:p>
            <a:fld id="{A2C9548E-D4E8-4A54-948D-788C8E225002}" type="datetimeFigureOut">
              <a:rPr lang="es-MX" smtClean="0"/>
              <a:t>12/05/2021</a:t>
            </a:fld>
            <a:endParaRPr lang="es-MX"/>
          </a:p>
        </p:txBody>
      </p:sp>
      <p:sp>
        <p:nvSpPr>
          <p:cNvPr id="5" name="Marcador de pie de página 4">
            <a:extLst>
              <a:ext uri="{FF2B5EF4-FFF2-40B4-BE49-F238E27FC236}">
                <a16:creationId xmlns:a16="http://schemas.microsoft.com/office/drawing/2014/main" id="{5232740C-6EEC-4E53-94D3-F24A6B4EFDD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7AC3A0E-52C2-4CF1-B8B5-C43F73E2C77F}"/>
              </a:ext>
            </a:extLst>
          </p:cNvPr>
          <p:cNvSpPr>
            <a:spLocks noGrp="1"/>
          </p:cNvSpPr>
          <p:nvPr>
            <p:ph type="sldNum" sz="quarter" idx="12"/>
          </p:nvPr>
        </p:nvSpPr>
        <p:spPr/>
        <p:txBody>
          <a:bodyPr/>
          <a:lstStyle/>
          <a:p>
            <a:fld id="{09A93CE2-29DF-4716-84B0-C1BA199DC9D3}" type="slidenum">
              <a:rPr lang="es-MX" smtClean="0"/>
              <a:t>‹Nº›</a:t>
            </a:fld>
            <a:endParaRPr lang="es-MX"/>
          </a:p>
        </p:txBody>
      </p:sp>
    </p:spTree>
    <p:extLst>
      <p:ext uri="{BB962C8B-B14F-4D97-AF65-F5344CB8AC3E}">
        <p14:creationId xmlns:p14="http://schemas.microsoft.com/office/powerpoint/2010/main" val="1651860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FF6AAD-1F64-4F91-84CA-0E926C00B4B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448BB18-E37A-4136-BFE6-0AF21B0DBC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E4578A5-8DED-4136-8799-56E3E75085ED}"/>
              </a:ext>
            </a:extLst>
          </p:cNvPr>
          <p:cNvSpPr>
            <a:spLocks noGrp="1"/>
          </p:cNvSpPr>
          <p:nvPr>
            <p:ph type="dt" sz="half" idx="10"/>
          </p:nvPr>
        </p:nvSpPr>
        <p:spPr/>
        <p:txBody>
          <a:bodyPr/>
          <a:lstStyle/>
          <a:p>
            <a:fld id="{A2C9548E-D4E8-4A54-948D-788C8E225002}" type="datetimeFigureOut">
              <a:rPr lang="es-MX" smtClean="0"/>
              <a:t>12/05/2021</a:t>
            </a:fld>
            <a:endParaRPr lang="es-MX"/>
          </a:p>
        </p:txBody>
      </p:sp>
      <p:sp>
        <p:nvSpPr>
          <p:cNvPr id="5" name="Marcador de pie de página 4">
            <a:extLst>
              <a:ext uri="{FF2B5EF4-FFF2-40B4-BE49-F238E27FC236}">
                <a16:creationId xmlns:a16="http://schemas.microsoft.com/office/drawing/2014/main" id="{BCF1F818-3D6E-400F-9320-90F40929F66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7CF6E67-514B-4C9E-9773-4AA9DB222391}"/>
              </a:ext>
            </a:extLst>
          </p:cNvPr>
          <p:cNvSpPr>
            <a:spLocks noGrp="1"/>
          </p:cNvSpPr>
          <p:nvPr>
            <p:ph type="sldNum" sz="quarter" idx="12"/>
          </p:nvPr>
        </p:nvSpPr>
        <p:spPr/>
        <p:txBody>
          <a:bodyPr/>
          <a:lstStyle/>
          <a:p>
            <a:fld id="{09A93CE2-29DF-4716-84B0-C1BA199DC9D3}" type="slidenum">
              <a:rPr lang="es-MX" smtClean="0"/>
              <a:t>‹Nº›</a:t>
            </a:fld>
            <a:endParaRPr lang="es-MX"/>
          </a:p>
        </p:txBody>
      </p:sp>
    </p:spTree>
    <p:extLst>
      <p:ext uri="{BB962C8B-B14F-4D97-AF65-F5344CB8AC3E}">
        <p14:creationId xmlns:p14="http://schemas.microsoft.com/office/powerpoint/2010/main" val="3975338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136A0B-0FEC-46F0-8C55-9A4976AF6FB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86A0574-90B4-4D63-BA39-1DD075B1EB6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94D340D8-3DB0-44A6-83AD-2E9688EFE1E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B78773B1-C644-4170-AEA2-68D47F81E45C}"/>
              </a:ext>
            </a:extLst>
          </p:cNvPr>
          <p:cNvSpPr>
            <a:spLocks noGrp="1"/>
          </p:cNvSpPr>
          <p:nvPr>
            <p:ph type="dt" sz="half" idx="10"/>
          </p:nvPr>
        </p:nvSpPr>
        <p:spPr/>
        <p:txBody>
          <a:bodyPr/>
          <a:lstStyle/>
          <a:p>
            <a:fld id="{A2C9548E-D4E8-4A54-948D-788C8E225002}" type="datetimeFigureOut">
              <a:rPr lang="es-MX" smtClean="0"/>
              <a:t>12/05/2021</a:t>
            </a:fld>
            <a:endParaRPr lang="es-MX"/>
          </a:p>
        </p:txBody>
      </p:sp>
      <p:sp>
        <p:nvSpPr>
          <p:cNvPr id="6" name="Marcador de pie de página 5">
            <a:extLst>
              <a:ext uri="{FF2B5EF4-FFF2-40B4-BE49-F238E27FC236}">
                <a16:creationId xmlns:a16="http://schemas.microsoft.com/office/drawing/2014/main" id="{83510126-4E0B-4076-B0A7-36182104DB5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4147961-8510-49F0-9E35-9E79ED391C85}"/>
              </a:ext>
            </a:extLst>
          </p:cNvPr>
          <p:cNvSpPr>
            <a:spLocks noGrp="1"/>
          </p:cNvSpPr>
          <p:nvPr>
            <p:ph type="sldNum" sz="quarter" idx="12"/>
          </p:nvPr>
        </p:nvSpPr>
        <p:spPr/>
        <p:txBody>
          <a:bodyPr/>
          <a:lstStyle/>
          <a:p>
            <a:fld id="{09A93CE2-29DF-4716-84B0-C1BA199DC9D3}" type="slidenum">
              <a:rPr lang="es-MX" smtClean="0"/>
              <a:t>‹Nº›</a:t>
            </a:fld>
            <a:endParaRPr lang="es-MX"/>
          </a:p>
        </p:txBody>
      </p:sp>
    </p:spTree>
    <p:extLst>
      <p:ext uri="{BB962C8B-B14F-4D97-AF65-F5344CB8AC3E}">
        <p14:creationId xmlns:p14="http://schemas.microsoft.com/office/powerpoint/2010/main" val="2442435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FAEAB5-4098-4963-8194-AD6CAC08ADE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6458962-AC52-41BA-88D9-316329C97A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2686C16-3509-47E1-8FFE-9AB7B54BBCE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8DF7263C-A948-423C-A577-A2CE7871D7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9BAA27C-DC8B-4ADA-8009-B17A18F6AA6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EA01F638-4EE9-4321-9375-59A9CF4C35B4}"/>
              </a:ext>
            </a:extLst>
          </p:cNvPr>
          <p:cNvSpPr>
            <a:spLocks noGrp="1"/>
          </p:cNvSpPr>
          <p:nvPr>
            <p:ph type="dt" sz="half" idx="10"/>
          </p:nvPr>
        </p:nvSpPr>
        <p:spPr/>
        <p:txBody>
          <a:bodyPr/>
          <a:lstStyle/>
          <a:p>
            <a:fld id="{A2C9548E-D4E8-4A54-948D-788C8E225002}" type="datetimeFigureOut">
              <a:rPr lang="es-MX" smtClean="0"/>
              <a:t>12/05/2021</a:t>
            </a:fld>
            <a:endParaRPr lang="es-MX"/>
          </a:p>
        </p:txBody>
      </p:sp>
      <p:sp>
        <p:nvSpPr>
          <p:cNvPr id="8" name="Marcador de pie de página 7">
            <a:extLst>
              <a:ext uri="{FF2B5EF4-FFF2-40B4-BE49-F238E27FC236}">
                <a16:creationId xmlns:a16="http://schemas.microsoft.com/office/drawing/2014/main" id="{AA1AA94B-49DD-406C-B3F0-80AC3B5C23FA}"/>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ACB2AC5-5A94-4FC4-BA56-F8F95D97A62B}"/>
              </a:ext>
            </a:extLst>
          </p:cNvPr>
          <p:cNvSpPr>
            <a:spLocks noGrp="1"/>
          </p:cNvSpPr>
          <p:nvPr>
            <p:ph type="sldNum" sz="quarter" idx="12"/>
          </p:nvPr>
        </p:nvSpPr>
        <p:spPr/>
        <p:txBody>
          <a:bodyPr/>
          <a:lstStyle/>
          <a:p>
            <a:fld id="{09A93CE2-29DF-4716-84B0-C1BA199DC9D3}" type="slidenum">
              <a:rPr lang="es-MX" smtClean="0"/>
              <a:t>‹Nº›</a:t>
            </a:fld>
            <a:endParaRPr lang="es-MX"/>
          </a:p>
        </p:txBody>
      </p:sp>
    </p:spTree>
    <p:extLst>
      <p:ext uri="{BB962C8B-B14F-4D97-AF65-F5344CB8AC3E}">
        <p14:creationId xmlns:p14="http://schemas.microsoft.com/office/powerpoint/2010/main" val="2434192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00657-CB5D-401F-BEE7-4871D58A7A1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B29902A4-5DFB-4631-B115-63ED287FD52E}"/>
              </a:ext>
            </a:extLst>
          </p:cNvPr>
          <p:cNvSpPr>
            <a:spLocks noGrp="1"/>
          </p:cNvSpPr>
          <p:nvPr>
            <p:ph type="dt" sz="half" idx="10"/>
          </p:nvPr>
        </p:nvSpPr>
        <p:spPr/>
        <p:txBody>
          <a:bodyPr/>
          <a:lstStyle/>
          <a:p>
            <a:fld id="{A2C9548E-D4E8-4A54-948D-788C8E225002}" type="datetimeFigureOut">
              <a:rPr lang="es-MX" smtClean="0"/>
              <a:t>12/05/2021</a:t>
            </a:fld>
            <a:endParaRPr lang="es-MX"/>
          </a:p>
        </p:txBody>
      </p:sp>
      <p:sp>
        <p:nvSpPr>
          <p:cNvPr id="4" name="Marcador de pie de página 3">
            <a:extLst>
              <a:ext uri="{FF2B5EF4-FFF2-40B4-BE49-F238E27FC236}">
                <a16:creationId xmlns:a16="http://schemas.microsoft.com/office/drawing/2014/main" id="{40120F16-D0F4-4EAE-B4A0-6A17E6595FA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29E3C7D-D643-4968-9E2F-7692486542D1}"/>
              </a:ext>
            </a:extLst>
          </p:cNvPr>
          <p:cNvSpPr>
            <a:spLocks noGrp="1"/>
          </p:cNvSpPr>
          <p:nvPr>
            <p:ph type="sldNum" sz="quarter" idx="12"/>
          </p:nvPr>
        </p:nvSpPr>
        <p:spPr/>
        <p:txBody>
          <a:bodyPr/>
          <a:lstStyle/>
          <a:p>
            <a:fld id="{09A93CE2-29DF-4716-84B0-C1BA199DC9D3}" type="slidenum">
              <a:rPr lang="es-MX" smtClean="0"/>
              <a:t>‹Nº›</a:t>
            </a:fld>
            <a:endParaRPr lang="es-MX"/>
          </a:p>
        </p:txBody>
      </p:sp>
    </p:spTree>
    <p:extLst>
      <p:ext uri="{BB962C8B-B14F-4D97-AF65-F5344CB8AC3E}">
        <p14:creationId xmlns:p14="http://schemas.microsoft.com/office/powerpoint/2010/main" val="3458363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76C2996-7ADA-437B-AB14-38064A22BA99}"/>
              </a:ext>
            </a:extLst>
          </p:cNvPr>
          <p:cNvSpPr>
            <a:spLocks noGrp="1"/>
          </p:cNvSpPr>
          <p:nvPr>
            <p:ph type="dt" sz="half" idx="10"/>
          </p:nvPr>
        </p:nvSpPr>
        <p:spPr/>
        <p:txBody>
          <a:bodyPr/>
          <a:lstStyle/>
          <a:p>
            <a:fld id="{A2C9548E-D4E8-4A54-948D-788C8E225002}" type="datetimeFigureOut">
              <a:rPr lang="es-MX" smtClean="0"/>
              <a:t>12/05/2021</a:t>
            </a:fld>
            <a:endParaRPr lang="es-MX"/>
          </a:p>
        </p:txBody>
      </p:sp>
      <p:sp>
        <p:nvSpPr>
          <p:cNvPr id="3" name="Marcador de pie de página 2">
            <a:extLst>
              <a:ext uri="{FF2B5EF4-FFF2-40B4-BE49-F238E27FC236}">
                <a16:creationId xmlns:a16="http://schemas.microsoft.com/office/drawing/2014/main" id="{D63991B0-4F33-42C3-86EA-82D955B166BD}"/>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5A1D5742-4807-4055-9632-8A5FFFF4E749}"/>
              </a:ext>
            </a:extLst>
          </p:cNvPr>
          <p:cNvSpPr>
            <a:spLocks noGrp="1"/>
          </p:cNvSpPr>
          <p:nvPr>
            <p:ph type="sldNum" sz="quarter" idx="12"/>
          </p:nvPr>
        </p:nvSpPr>
        <p:spPr/>
        <p:txBody>
          <a:bodyPr/>
          <a:lstStyle/>
          <a:p>
            <a:fld id="{09A93CE2-29DF-4716-84B0-C1BA199DC9D3}" type="slidenum">
              <a:rPr lang="es-MX" smtClean="0"/>
              <a:t>‹Nº›</a:t>
            </a:fld>
            <a:endParaRPr lang="es-MX"/>
          </a:p>
        </p:txBody>
      </p:sp>
    </p:spTree>
    <p:extLst>
      <p:ext uri="{BB962C8B-B14F-4D97-AF65-F5344CB8AC3E}">
        <p14:creationId xmlns:p14="http://schemas.microsoft.com/office/powerpoint/2010/main" val="1957853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CE50B8-BA8C-45FB-908B-F5A7A85C4D7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5F990C4-E5AB-4896-8588-9CC4C84873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3EF7D1A7-1A1B-4873-9CE2-9643240986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F670729-2897-4AFC-9BED-7DCA3CE3329C}"/>
              </a:ext>
            </a:extLst>
          </p:cNvPr>
          <p:cNvSpPr>
            <a:spLocks noGrp="1"/>
          </p:cNvSpPr>
          <p:nvPr>
            <p:ph type="dt" sz="half" idx="10"/>
          </p:nvPr>
        </p:nvSpPr>
        <p:spPr/>
        <p:txBody>
          <a:bodyPr/>
          <a:lstStyle/>
          <a:p>
            <a:fld id="{A2C9548E-D4E8-4A54-948D-788C8E225002}" type="datetimeFigureOut">
              <a:rPr lang="es-MX" smtClean="0"/>
              <a:t>12/05/2021</a:t>
            </a:fld>
            <a:endParaRPr lang="es-MX"/>
          </a:p>
        </p:txBody>
      </p:sp>
      <p:sp>
        <p:nvSpPr>
          <p:cNvPr id="6" name="Marcador de pie de página 5">
            <a:extLst>
              <a:ext uri="{FF2B5EF4-FFF2-40B4-BE49-F238E27FC236}">
                <a16:creationId xmlns:a16="http://schemas.microsoft.com/office/drawing/2014/main" id="{D9ECB6E6-A772-4675-9122-84D0636DCD5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30FCE73-4DDD-4F22-9D4E-7772E808E444}"/>
              </a:ext>
            </a:extLst>
          </p:cNvPr>
          <p:cNvSpPr>
            <a:spLocks noGrp="1"/>
          </p:cNvSpPr>
          <p:nvPr>
            <p:ph type="sldNum" sz="quarter" idx="12"/>
          </p:nvPr>
        </p:nvSpPr>
        <p:spPr/>
        <p:txBody>
          <a:bodyPr/>
          <a:lstStyle/>
          <a:p>
            <a:fld id="{09A93CE2-29DF-4716-84B0-C1BA199DC9D3}" type="slidenum">
              <a:rPr lang="es-MX" smtClean="0"/>
              <a:t>‹Nº›</a:t>
            </a:fld>
            <a:endParaRPr lang="es-MX"/>
          </a:p>
        </p:txBody>
      </p:sp>
    </p:spTree>
    <p:extLst>
      <p:ext uri="{BB962C8B-B14F-4D97-AF65-F5344CB8AC3E}">
        <p14:creationId xmlns:p14="http://schemas.microsoft.com/office/powerpoint/2010/main" val="387693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77E700-5E4E-4D05-931D-2F731F68092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D1700BC5-1489-4B84-87D5-7280B097E2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F39FB023-5D32-410A-BD12-DB07609351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1AA7E1D-8AA2-4096-83F9-4D8974F2DFE5}"/>
              </a:ext>
            </a:extLst>
          </p:cNvPr>
          <p:cNvSpPr>
            <a:spLocks noGrp="1"/>
          </p:cNvSpPr>
          <p:nvPr>
            <p:ph type="dt" sz="half" idx="10"/>
          </p:nvPr>
        </p:nvSpPr>
        <p:spPr/>
        <p:txBody>
          <a:bodyPr/>
          <a:lstStyle/>
          <a:p>
            <a:fld id="{A2C9548E-D4E8-4A54-948D-788C8E225002}" type="datetimeFigureOut">
              <a:rPr lang="es-MX" smtClean="0"/>
              <a:t>12/05/2021</a:t>
            </a:fld>
            <a:endParaRPr lang="es-MX"/>
          </a:p>
        </p:txBody>
      </p:sp>
      <p:sp>
        <p:nvSpPr>
          <p:cNvPr id="6" name="Marcador de pie de página 5">
            <a:extLst>
              <a:ext uri="{FF2B5EF4-FFF2-40B4-BE49-F238E27FC236}">
                <a16:creationId xmlns:a16="http://schemas.microsoft.com/office/drawing/2014/main" id="{D299DABE-7BBD-48F8-801E-F8E1CB288FF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A564300-DF30-4EBF-8AFC-4B9393FE67CE}"/>
              </a:ext>
            </a:extLst>
          </p:cNvPr>
          <p:cNvSpPr>
            <a:spLocks noGrp="1"/>
          </p:cNvSpPr>
          <p:nvPr>
            <p:ph type="sldNum" sz="quarter" idx="12"/>
          </p:nvPr>
        </p:nvSpPr>
        <p:spPr/>
        <p:txBody>
          <a:bodyPr/>
          <a:lstStyle/>
          <a:p>
            <a:fld id="{09A93CE2-29DF-4716-84B0-C1BA199DC9D3}" type="slidenum">
              <a:rPr lang="es-MX" smtClean="0"/>
              <a:t>‹Nº›</a:t>
            </a:fld>
            <a:endParaRPr lang="es-MX"/>
          </a:p>
        </p:txBody>
      </p:sp>
    </p:spTree>
    <p:extLst>
      <p:ext uri="{BB962C8B-B14F-4D97-AF65-F5344CB8AC3E}">
        <p14:creationId xmlns:p14="http://schemas.microsoft.com/office/powerpoint/2010/main" val="2325242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5B031C4-FFE7-47B2-AF8D-02FB50469E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DC478FE-3EEE-4CD2-98BA-1BFCE214CE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C56BE14-C54B-44CD-AC47-62847DFD32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9548E-D4E8-4A54-948D-788C8E225002}" type="datetimeFigureOut">
              <a:rPr lang="es-MX" smtClean="0"/>
              <a:t>12/05/2021</a:t>
            </a:fld>
            <a:endParaRPr lang="es-MX"/>
          </a:p>
        </p:txBody>
      </p:sp>
      <p:sp>
        <p:nvSpPr>
          <p:cNvPr id="5" name="Marcador de pie de página 4">
            <a:extLst>
              <a:ext uri="{FF2B5EF4-FFF2-40B4-BE49-F238E27FC236}">
                <a16:creationId xmlns:a16="http://schemas.microsoft.com/office/drawing/2014/main" id="{959CD9CF-8B20-4A82-A5FD-FB2EE8681C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90FAA3B8-0A55-4178-ACBE-B503991E10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93CE2-29DF-4716-84B0-C1BA199DC9D3}" type="slidenum">
              <a:rPr lang="es-MX" smtClean="0"/>
              <a:t>‹Nº›</a:t>
            </a:fld>
            <a:endParaRPr lang="es-MX"/>
          </a:p>
        </p:txBody>
      </p:sp>
    </p:spTree>
    <p:extLst>
      <p:ext uri="{BB962C8B-B14F-4D97-AF65-F5344CB8AC3E}">
        <p14:creationId xmlns:p14="http://schemas.microsoft.com/office/powerpoint/2010/main" val="3193567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F661906D-F826-4090-B908-05D18AAE773D}"/>
              </a:ext>
            </a:extLst>
          </p:cNvPr>
          <p:cNvSpPr>
            <a:spLocks noChangeArrowheads="1"/>
          </p:cNvSpPr>
          <p:nvPr/>
        </p:nvSpPr>
        <p:spPr bwMode="auto">
          <a:xfrm>
            <a:off x="1881808" y="2316600"/>
            <a:ext cx="9422296" cy="857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MX"/>
          </a:p>
        </p:txBody>
      </p:sp>
      <p:sp>
        <p:nvSpPr>
          <p:cNvPr id="10" name="CuadroTexto 9">
            <a:extLst>
              <a:ext uri="{FF2B5EF4-FFF2-40B4-BE49-F238E27FC236}">
                <a16:creationId xmlns:a16="http://schemas.microsoft.com/office/drawing/2014/main" id="{47DBA142-F46B-4E0A-8028-BB0BF83F4B35}"/>
              </a:ext>
            </a:extLst>
          </p:cNvPr>
          <p:cNvSpPr txBox="1"/>
          <p:nvPr/>
        </p:nvSpPr>
        <p:spPr>
          <a:xfrm>
            <a:off x="443948" y="436320"/>
            <a:ext cx="11304104" cy="6147132"/>
          </a:xfrm>
          <a:prstGeom prst="rect">
            <a:avLst/>
          </a:prstGeom>
          <a:noFill/>
        </p:spPr>
        <p:txBody>
          <a:bodyPr wrap="square">
            <a:spAutoFit/>
          </a:bodyPr>
          <a:lstStyle/>
          <a:p>
            <a:pPr algn="ctr">
              <a:lnSpc>
                <a:spcPct val="107000"/>
              </a:lnSpc>
              <a:spcAft>
                <a:spcPts val="800"/>
              </a:spcAft>
            </a:pPr>
            <a:r>
              <a:rPr lang="es-MX" sz="2000" b="1" dirty="0">
                <a:effectLst/>
                <a:latin typeface="Arial" panose="020B0604020202020204" pitchFamily="34" charset="0"/>
                <a:ea typeface="Calibri" panose="020F0502020204030204" pitchFamily="34" charset="0"/>
                <a:cs typeface="Times New Roman" panose="02020603050405020304" pitchFamily="18" charset="0"/>
              </a:rPr>
              <a:t>Escuela Normal de Educación Preescolar.</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Licenciatura en educación preescolar.</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Ciclo escolar 2021.</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Asignatura:</a:t>
            </a:r>
            <a:r>
              <a:rPr lang="es-MX" sz="1800" dirty="0">
                <a:effectLst/>
                <a:latin typeface="Arial" panose="020B0604020202020204" pitchFamily="34" charset="0"/>
                <a:ea typeface="Calibri" panose="020F0502020204030204" pitchFamily="34" charset="0"/>
                <a:cs typeface="Times New Roman" panose="02020603050405020304" pitchFamily="18" charset="0"/>
              </a:rPr>
              <a:t> Estrategias para la exploración del mundo social.</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Titular:</a:t>
            </a:r>
            <a:r>
              <a:rPr lang="es-MX" sz="1800" dirty="0">
                <a:effectLst/>
                <a:latin typeface="Arial" panose="020B0604020202020204" pitchFamily="34" charset="0"/>
                <a:ea typeface="Calibri" panose="020F0502020204030204" pitchFamily="34" charset="0"/>
                <a:cs typeface="Times New Roman" panose="02020603050405020304" pitchFamily="18" charset="0"/>
              </a:rPr>
              <a:t> Ramiro García Elías</a:t>
            </a:r>
            <a:r>
              <a:rPr lang="es-MX" sz="1600" dirty="0">
                <a:effectLst/>
                <a:latin typeface="Calibri" panose="020F0502020204030204" pitchFamily="34" charset="0"/>
                <a:ea typeface="Calibri" panose="020F0502020204030204" pitchFamily="34" charset="0"/>
                <a:cs typeface="Times New Roman" panose="02020603050405020304" pitchFamily="18" charset="0"/>
              </a:rPr>
              <a:t>.</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s-MX" sz="1800" b="1" dirty="0">
                <a:effectLst/>
                <a:latin typeface="Arial" panose="020B0604020202020204" pitchFamily="34" charset="0"/>
                <a:ea typeface="Calibri" panose="020F0502020204030204" pitchFamily="34" charset="0"/>
                <a:cs typeface="Times New Roman" panose="02020603050405020304" pitchFamily="18" charset="0"/>
              </a:rPr>
              <a:t>Unidad 2:</a:t>
            </a:r>
            <a:r>
              <a:rPr lang="es-MX" sz="1800" dirty="0">
                <a:effectLst/>
                <a:latin typeface="Arial" panose="020B0604020202020204" pitchFamily="34" charset="0"/>
                <a:ea typeface="Calibri" panose="020F0502020204030204" pitchFamily="34" charset="0"/>
                <a:cs typeface="Times New Roman" panose="02020603050405020304" pitchFamily="18" charset="0"/>
              </a:rPr>
              <a:t> La familia: el primer espacio social de las niñas y niños de preescolar.</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s-MX" sz="1800" dirty="0">
                <a:effectLst/>
                <a:latin typeface="Arial" panose="020B0604020202020204" pitchFamily="34" charset="0"/>
                <a:ea typeface="Times New Roman" panose="02020603050405020304" pitchFamily="18" charset="0"/>
              </a:rPr>
              <a:t> </a:t>
            </a:r>
            <a:endParaRPr lang="es-MX" sz="1400" dirty="0">
              <a:effectLst/>
              <a:latin typeface="Times New Roman" panose="02020603050405020304" pitchFamily="18" charset="0"/>
              <a:ea typeface="Times New Roman" panose="02020603050405020304" pitchFamily="18"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Alumno:</a:t>
            </a:r>
            <a:r>
              <a:rPr lang="es-MX" sz="1800" dirty="0">
                <a:effectLst/>
                <a:latin typeface="Arial" panose="020B0604020202020204" pitchFamily="34" charset="0"/>
                <a:ea typeface="Calibri" panose="020F0502020204030204" pitchFamily="34" charset="0"/>
                <a:cs typeface="Times New Roman" panose="02020603050405020304" pitchFamily="18" charset="0"/>
              </a:rPr>
              <a:t> Lucia del Carmen Laureano Valdez.</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r>
              <a:rPr lang="es-MX" sz="1800" b="1" dirty="0">
                <a:effectLst/>
                <a:latin typeface="Arial" panose="020B0604020202020204" pitchFamily="34" charset="0"/>
                <a:ea typeface="Calibri" panose="020F0502020204030204" pitchFamily="34" charset="0"/>
                <a:cs typeface="Times New Roman" panose="02020603050405020304" pitchFamily="18" charset="0"/>
              </a:rPr>
              <a:t>Número de lista:</a:t>
            </a:r>
            <a:r>
              <a:rPr lang="es-MX" sz="1800" dirty="0">
                <a:effectLst/>
                <a:latin typeface="Arial" panose="020B0604020202020204" pitchFamily="34" charset="0"/>
                <a:ea typeface="Calibri" panose="020F0502020204030204" pitchFamily="34" charset="0"/>
                <a:cs typeface="Times New Roman" panose="02020603050405020304" pitchFamily="18" charset="0"/>
              </a:rPr>
              <a:t>13           </a:t>
            </a:r>
            <a:r>
              <a:rPr lang="es-MX" sz="1800" b="1" dirty="0">
                <a:effectLst/>
                <a:latin typeface="Arial" panose="020B0604020202020204" pitchFamily="34" charset="0"/>
                <a:ea typeface="Calibri" panose="020F0502020204030204" pitchFamily="34" charset="0"/>
                <a:cs typeface="Times New Roman" panose="02020603050405020304" pitchFamily="18" charset="0"/>
              </a:rPr>
              <a:t>Semestre: </a:t>
            </a:r>
            <a:r>
              <a:rPr lang="es-MX" sz="1800" dirty="0">
                <a:effectLst/>
                <a:latin typeface="Arial" panose="020B0604020202020204" pitchFamily="34" charset="0"/>
                <a:ea typeface="Calibri" panose="020F0502020204030204" pitchFamily="34" charset="0"/>
                <a:cs typeface="Times New Roman" panose="02020603050405020304" pitchFamily="18" charset="0"/>
              </a:rPr>
              <a:t>4°       </a:t>
            </a:r>
            <a:r>
              <a:rPr lang="es-MX" sz="1800" b="1" dirty="0">
                <a:effectLst/>
                <a:latin typeface="Arial" panose="020B0604020202020204" pitchFamily="34" charset="0"/>
                <a:ea typeface="Calibri" panose="020F0502020204030204" pitchFamily="34" charset="0"/>
                <a:cs typeface="Times New Roman" panose="02020603050405020304" pitchFamily="18" charset="0"/>
              </a:rPr>
              <a:t>Sección: </a:t>
            </a:r>
            <a:r>
              <a:rPr lang="es-MX" sz="1800" dirty="0">
                <a:effectLst/>
                <a:latin typeface="Arial" panose="020B0604020202020204" pitchFamily="34" charset="0"/>
                <a:ea typeface="Calibri" panose="020F0502020204030204" pitchFamily="34" charset="0"/>
                <a:cs typeface="Times New Roman" panose="02020603050405020304" pitchFamily="18" charset="0"/>
              </a:rPr>
              <a:t>”A”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Trabajo:</a:t>
            </a:r>
            <a:r>
              <a:rPr lang="es-MX" sz="1800" dirty="0">
                <a:effectLst/>
                <a:latin typeface="Arial" panose="020B0604020202020204" pitchFamily="34" charset="0"/>
                <a:ea typeface="Calibri" panose="020F0502020204030204" pitchFamily="34" charset="0"/>
                <a:cs typeface="Times New Roman" panose="02020603050405020304" pitchFamily="18" charset="0"/>
              </a:rPr>
              <a:t> Documental Bebés.</a:t>
            </a:r>
          </a:p>
          <a:p>
            <a:pPr algn="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Saltillo, Coahuila a fecha 13/05/2021.</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Imagen 10">
            <a:extLst>
              <a:ext uri="{FF2B5EF4-FFF2-40B4-BE49-F238E27FC236}">
                <a16:creationId xmlns:a16="http://schemas.microsoft.com/office/drawing/2014/main" id="{39AB8900-DEFB-489C-9B06-DAE58B090D43}"/>
              </a:ext>
            </a:extLst>
          </p:cNvPr>
          <p:cNvPicPr/>
          <p:nvPr/>
        </p:nvPicPr>
        <p:blipFill>
          <a:blip r:embed="rId2">
            <a:extLst>
              <a:ext uri="{28A0092B-C50C-407E-A947-70E740481C1C}">
                <a14:useLocalDpi xmlns:a14="http://schemas.microsoft.com/office/drawing/2010/main" val="0"/>
              </a:ext>
            </a:extLst>
          </a:blip>
          <a:srcRect l="19591" r="16029"/>
          <a:stretch>
            <a:fillRect/>
          </a:stretch>
        </p:blipFill>
        <p:spPr bwMode="auto">
          <a:xfrm>
            <a:off x="2107096" y="204599"/>
            <a:ext cx="1179236" cy="1402790"/>
          </a:xfrm>
          <a:prstGeom prst="rect">
            <a:avLst/>
          </a:prstGeom>
          <a:noFill/>
          <a:ln>
            <a:noFill/>
          </a:ln>
        </p:spPr>
      </p:pic>
    </p:spTree>
    <p:extLst>
      <p:ext uri="{BB962C8B-B14F-4D97-AF65-F5344CB8AC3E}">
        <p14:creationId xmlns:p14="http://schemas.microsoft.com/office/powerpoint/2010/main" val="3668655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6E7EB65-8E0E-4645-82AC-95FB2D4C818E}"/>
              </a:ext>
            </a:extLst>
          </p:cNvPr>
          <p:cNvSpPr txBox="1"/>
          <p:nvPr/>
        </p:nvSpPr>
        <p:spPr>
          <a:xfrm>
            <a:off x="2537791" y="287732"/>
            <a:ext cx="7116418" cy="369332"/>
          </a:xfrm>
          <a:prstGeom prst="rect">
            <a:avLst/>
          </a:prstGeom>
          <a:noFill/>
        </p:spPr>
        <p:txBody>
          <a:bodyPr wrap="square">
            <a:spAutoFit/>
          </a:bodyPr>
          <a:lstStyle/>
          <a:p>
            <a:pPr algn="ctr"/>
            <a:r>
              <a:rPr lang="es-ES" b="0" i="0" dirty="0">
                <a:solidFill>
                  <a:srgbClr val="000000"/>
                </a:solidFill>
                <a:effectLst/>
                <a:latin typeface="Verdana" panose="020B0604030504040204" pitchFamily="34" charset="0"/>
              </a:rPr>
              <a:t>   </a:t>
            </a:r>
          </a:p>
        </p:txBody>
      </p:sp>
      <p:graphicFrame>
        <p:nvGraphicFramePr>
          <p:cNvPr id="6" name="Tabla 6">
            <a:extLst>
              <a:ext uri="{FF2B5EF4-FFF2-40B4-BE49-F238E27FC236}">
                <a16:creationId xmlns:a16="http://schemas.microsoft.com/office/drawing/2014/main" id="{A0494423-BA82-436E-ABAF-02E7A23A862D}"/>
              </a:ext>
            </a:extLst>
          </p:cNvPr>
          <p:cNvGraphicFramePr>
            <a:graphicFrameLocks noGrp="1"/>
          </p:cNvGraphicFramePr>
          <p:nvPr>
            <p:extLst>
              <p:ext uri="{D42A27DB-BD31-4B8C-83A1-F6EECF244321}">
                <p14:modId xmlns:p14="http://schemas.microsoft.com/office/powerpoint/2010/main" val="1841257024"/>
              </p:ext>
            </p:extLst>
          </p:nvPr>
        </p:nvGraphicFramePr>
        <p:xfrm>
          <a:off x="172278" y="79513"/>
          <a:ext cx="11913704" cy="6618302"/>
        </p:xfrm>
        <a:graphic>
          <a:graphicData uri="http://schemas.openxmlformats.org/drawingml/2006/table">
            <a:tbl>
              <a:tblPr firstRow="1" bandRow="1">
                <a:tableStyleId>{5C22544A-7EE6-4342-B048-85BDC9FD1C3A}</a:tableStyleId>
              </a:tblPr>
              <a:tblGrid>
                <a:gridCol w="2529358">
                  <a:extLst>
                    <a:ext uri="{9D8B030D-6E8A-4147-A177-3AD203B41FA5}">
                      <a16:colId xmlns:a16="http://schemas.microsoft.com/office/drawing/2014/main" val="756830597"/>
                    </a:ext>
                  </a:extLst>
                </a:gridCol>
                <a:gridCol w="1008973">
                  <a:extLst>
                    <a:ext uri="{9D8B030D-6E8A-4147-A177-3AD203B41FA5}">
                      <a16:colId xmlns:a16="http://schemas.microsoft.com/office/drawing/2014/main" val="4191235295"/>
                    </a:ext>
                  </a:extLst>
                </a:gridCol>
                <a:gridCol w="967408">
                  <a:extLst>
                    <a:ext uri="{9D8B030D-6E8A-4147-A177-3AD203B41FA5}">
                      <a16:colId xmlns:a16="http://schemas.microsoft.com/office/drawing/2014/main" val="2528031837"/>
                    </a:ext>
                  </a:extLst>
                </a:gridCol>
                <a:gridCol w="7407965">
                  <a:extLst>
                    <a:ext uri="{9D8B030D-6E8A-4147-A177-3AD203B41FA5}">
                      <a16:colId xmlns:a16="http://schemas.microsoft.com/office/drawing/2014/main" val="4211189676"/>
                    </a:ext>
                  </a:extLst>
                </a:gridCol>
              </a:tblGrid>
              <a:tr h="796622">
                <a:tc>
                  <a:txBody>
                    <a:bodyPr/>
                    <a:lstStyle/>
                    <a:p>
                      <a:pPr algn="ctr"/>
                      <a:r>
                        <a:rPr lang="es-MX" dirty="0"/>
                        <a:t>INDICADORES</a:t>
                      </a:r>
                    </a:p>
                  </a:txBody>
                  <a:tcPr/>
                </a:tc>
                <a:tc>
                  <a:txBody>
                    <a:bodyPr/>
                    <a:lstStyle/>
                    <a:p>
                      <a:pPr algn="ctr"/>
                      <a:r>
                        <a:rPr lang="es-MX" dirty="0"/>
                        <a:t>SI</a:t>
                      </a:r>
                    </a:p>
                  </a:txBody>
                  <a:tcPr/>
                </a:tc>
                <a:tc>
                  <a:txBody>
                    <a:bodyPr/>
                    <a:lstStyle/>
                    <a:p>
                      <a:pPr algn="ctr"/>
                      <a:r>
                        <a:rPr lang="es-MX" dirty="0"/>
                        <a:t>NO</a:t>
                      </a:r>
                    </a:p>
                  </a:txBody>
                  <a:tcPr/>
                </a:tc>
                <a:tc>
                  <a:txBody>
                    <a:bodyPr/>
                    <a:lstStyle/>
                    <a:p>
                      <a:pPr algn="ctr"/>
                      <a:r>
                        <a:rPr lang="es-MX" dirty="0"/>
                        <a:t>COMENTARIOS</a:t>
                      </a:r>
                    </a:p>
                  </a:txBody>
                  <a:tcPr/>
                </a:tc>
                <a:extLst>
                  <a:ext uri="{0D108BD9-81ED-4DB2-BD59-A6C34878D82A}">
                    <a16:rowId xmlns:a16="http://schemas.microsoft.com/office/drawing/2014/main" val="2954518920"/>
                  </a:ext>
                </a:extLst>
              </a:tr>
              <a:tr h="7729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i="0" dirty="0">
                          <a:solidFill>
                            <a:srgbClr val="000000"/>
                          </a:solidFill>
                          <a:effectLst/>
                          <a:latin typeface="Arial" panose="020B0604020202020204" pitchFamily="34" charset="0"/>
                          <a:cs typeface="Arial" panose="020B0604020202020204" pitchFamily="34" charset="0"/>
                        </a:rPr>
                        <a:t>Las prácticas de crianza desde la familia de los bebés</a:t>
                      </a:r>
                    </a:p>
                  </a:txBody>
                  <a:tcPr/>
                </a:tc>
                <a:tc>
                  <a:txBody>
                    <a:bodyPr/>
                    <a:lstStyle/>
                    <a:p>
                      <a:endParaRPr lang="es-MX" sz="1400" dirty="0">
                        <a:solidFill>
                          <a:schemeClr val="tx1"/>
                        </a:solidFill>
                        <a:latin typeface="Arial" panose="020B0604020202020204" pitchFamily="34" charset="0"/>
                        <a:cs typeface="Arial" panose="020B0604020202020204" pitchFamily="34" charset="0"/>
                      </a:endParaRPr>
                    </a:p>
                  </a:txBody>
                  <a:tcPr>
                    <a:solidFill>
                      <a:schemeClr val="tx1">
                        <a:lumMod val="75000"/>
                        <a:lumOff val="25000"/>
                      </a:schemeClr>
                    </a:solidFill>
                  </a:tcPr>
                </a:tc>
                <a:tc>
                  <a:txBody>
                    <a:bodyPr/>
                    <a:lstStyle/>
                    <a:p>
                      <a:endParaRPr lang="es-MX" sz="1400">
                        <a:latin typeface="Arial" panose="020B0604020202020204" pitchFamily="34" charset="0"/>
                        <a:cs typeface="Arial" panose="020B0604020202020204" pitchFamily="34" charset="0"/>
                      </a:endParaRPr>
                    </a:p>
                  </a:txBody>
                  <a:tcPr/>
                </a:tc>
                <a:tc>
                  <a:txBody>
                    <a:bodyPr/>
                    <a:lstStyle/>
                    <a:p>
                      <a:r>
                        <a:rPr lang="es-MX" sz="1400" dirty="0">
                          <a:latin typeface="Arial" panose="020B0604020202020204" pitchFamily="34" charset="0"/>
                          <a:cs typeface="Arial" panose="020B0604020202020204" pitchFamily="34" charset="0"/>
                        </a:rPr>
                        <a:t>Las madres pasan todo el tiempo con sus hijos.</a:t>
                      </a:r>
                    </a:p>
                    <a:p>
                      <a:r>
                        <a:rPr lang="es-MX" sz="1400" dirty="0">
                          <a:latin typeface="Arial" panose="020B0604020202020204" pitchFamily="34" charset="0"/>
                          <a:cs typeface="Arial" panose="020B0604020202020204" pitchFamily="34" charset="0"/>
                        </a:rPr>
                        <a:t>Los hijos mayores se hacen responsables de los bebés </a:t>
                      </a:r>
                    </a:p>
                    <a:p>
                      <a:r>
                        <a:rPr lang="es-MX" sz="1400" dirty="0">
                          <a:latin typeface="Arial" panose="020B0604020202020204" pitchFamily="34" charset="0"/>
                          <a:cs typeface="Arial" panose="020B0604020202020204" pitchFamily="34" charset="0"/>
                        </a:rPr>
                        <a:t>Los dejan en una guardería porque tienen que trabajar.</a:t>
                      </a:r>
                    </a:p>
                    <a:p>
                      <a:r>
                        <a:rPr lang="es-MX" sz="1400" dirty="0">
                          <a:latin typeface="Arial" panose="020B0604020202020204" pitchFamily="34" charset="0"/>
                          <a:cs typeface="Arial" panose="020B0604020202020204" pitchFamily="34" charset="0"/>
                        </a:rPr>
                        <a:t>Las madres sacan de paseo a los bebés y llevan a clases de estimulación temprana. </a:t>
                      </a:r>
                    </a:p>
                    <a:p>
                      <a:r>
                        <a:rPr lang="es-MX" sz="1400" dirty="0">
                          <a:latin typeface="Arial" panose="020B0604020202020204" pitchFamily="34" charset="0"/>
                          <a:cs typeface="Arial" panose="020B0604020202020204" pitchFamily="34" charset="0"/>
                        </a:rPr>
                        <a:t>Y en otro caso el bebé no tiene ningún contacto con más niños, simplemente se mantiene en el circulo de la familia papá y mamá</a:t>
                      </a:r>
                    </a:p>
                  </a:txBody>
                  <a:tcPr/>
                </a:tc>
                <a:extLst>
                  <a:ext uri="{0D108BD9-81ED-4DB2-BD59-A6C34878D82A}">
                    <a16:rowId xmlns:a16="http://schemas.microsoft.com/office/drawing/2014/main" val="2517227709"/>
                  </a:ext>
                </a:extLst>
              </a:tr>
              <a:tr h="1104165">
                <a:tc>
                  <a:txBody>
                    <a:bodyPr/>
                    <a:lstStyle/>
                    <a:p>
                      <a:pPr algn="ctr"/>
                      <a:r>
                        <a:rPr lang="es-ES" sz="1400" b="0" i="0" dirty="0">
                          <a:solidFill>
                            <a:srgbClr val="000000"/>
                          </a:solidFill>
                          <a:effectLst/>
                          <a:latin typeface="Arial" panose="020B0604020202020204" pitchFamily="34" charset="0"/>
                          <a:cs typeface="Arial" panose="020B0604020202020204" pitchFamily="34" charset="0"/>
                        </a:rPr>
                        <a:t>Las diferencias y similitudes que pueden compartir los bebés del documental</a:t>
                      </a:r>
                      <a:endParaRPr lang="es-MX" sz="1400" dirty="0">
                        <a:latin typeface="Arial" panose="020B0604020202020204" pitchFamily="34" charset="0"/>
                        <a:cs typeface="Arial" panose="020B0604020202020204" pitchFamily="34" charset="0"/>
                      </a:endParaRPr>
                    </a:p>
                  </a:txBody>
                  <a:tcPr/>
                </a:tc>
                <a:tc>
                  <a:txBody>
                    <a:bodyPr/>
                    <a:lstStyle/>
                    <a:p>
                      <a:endParaRPr lang="es-MX" sz="1400" dirty="0">
                        <a:latin typeface="Arial" panose="020B0604020202020204" pitchFamily="34" charset="0"/>
                        <a:cs typeface="Arial" panose="020B0604020202020204" pitchFamily="34" charset="0"/>
                      </a:endParaRPr>
                    </a:p>
                  </a:txBody>
                  <a:tcPr>
                    <a:solidFill>
                      <a:schemeClr val="tx1">
                        <a:lumMod val="75000"/>
                        <a:lumOff val="25000"/>
                      </a:schemeClr>
                    </a:solidFill>
                  </a:tcPr>
                </a:tc>
                <a:tc>
                  <a:txBody>
                    <a:bodyPr/>
                    <a:lstStyle/>
                    <a:p>
                      <a:endParaRPr lang="es-MX" sz="1400" dirty="0">
                        <a:latin typeface="Arial" panose="020B0604020202020204" pitchFamily="34" charset="0"/>
                        <a:cs typeface="Arial" panose="020B0604020202020204" pitchFamily="34" charset="0"/>
                      </a:endParaRPr>
                    </a:p>
                  </a:txBody>
                  <a:tcPr/>
                </a:tc>
                <a:tc>
                  <a:txBody>
                    <a:bodyPr/>
                    <a:lstStyle/>
                    <a:p>
                      <a:r>
                        <a:rPr lang="es-MX" sz="1400" dirty="0">
                          <a:latin typeface="Arial" panose="020B0604020202020204" pitchFamily="34" charset="0"/>
                          <a:cs typeface="Arial" panose="020B0604020202020204" pitchFamily="34" charset="0"/>
                        </a:rPr>
                        <a:t>Son muy notorias, en especial las diferencias, considero que las similitudes son pocas, el hecho de ser bebés, de tener vida y de nacer en un mismo día; pero sus diferencias son muchas desde la manera en como nacen, la crianza,  su manera de vivir, etc. </a:t>
                      </a:r>
                    </a:p>
                    <a:p>
                      <a:r>
                        <a:rPr lang="es-MX" sz="1400" dirty="0">
                          <a:latin typeface="Arial" panose="020B0604020202020204" pitchFamily="34" charset="0"/>
                          <a:cs typeface="Arial" panose="020B0604020202020204" pitchFamily="34" charset="0"/>
                        </a:rPr>
                        <a:t>Se puede observar los diferentes contextos en que se desarrolla, mientras que en un lugar es muy pobre en el otro se tiene la mayoría de elementos para una vida plena, pero a pesar de todo yo logré ver que todos los niños son felices a su manera porque son tan inocentes que disfrutan de su infancia.</a:t>
                      </a:r>
                    </a:p>
                  </a:txBody>
                  <a:tcPr/>
                </a:tc>
                <a:extLst>
                  <a:ext uri="{0D108BD9-81ED-4DB2-BD59-A6C34878D82A}">
                    <a16:rowId xmlns:a16="http://schemas.microsoft.com/office/drawing/2014/main" val="593390137"/>
                  </a:ext>
                </a:extLst>
              </a:tr>
              <a:tr h="17851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i="0" dirty="0">
                          <a:solidFill>
                            <a:srgbClr val="000000"/>
                          </a:solidFill>
                          <a:effectLst/>
                          <a:latin typeface="Arial" panose="020B0604020202020204" pitchFamily="34" charset="0"/>
                          <a:cs typeface="Arial" panose="020B0604020202020204" pitchFamily="34" charset="0"/>
                        </a:rPr>
                        <a:t>La relación afectiva entre los adultos y los bebés</a:t>
                      </a:r>
                    </a:p>
                    <a:p>
                      <a:pPr algn="just"/>
                      <a:endParaRPr lang="es-MX" sz="1400" dirty="0">
                        <a:latin typeface="Arial" panose="020B0604020202020204" pitchFamily="34" charset="0"/>
                        <a:cs typeface="Arial" panose="020B0604020202020204" pitchFamily="34" charset="0"/>
                      </a:endParaRPr>
                    </a:p>
                  </a:txBody>
                  <a:tcPr/>
                </a:tc>
                <a:tc>
                  <a:txBody>
                    <a:bodyPr/>
                    <a:lstStyle/>
                    <a:p>
                      <a:endParaRPr lang="es-MX" sz="1400" dirty="0">
                        <a:latin typeface="Arial" panose="020B0604020202020204" pitchFamily="34" charset="0"/>
                        <a:cs typeface="Arial" panose="020B0604020202020204" pitchFamily="34" charset="0"/>
                      </a:endParaRPr>
                    </a:p>
                  </a:txBody>
                  <a:tcPr>
                    <a:solidFill>
                      <a:schemeClr val="tx1">
                        <a:lumMod val="75000"/>
                        <a:lumOff val="25000"/>
                      </a:schemeClr>
                    </a:solidFill>
                  </a:tcPr>
                </a:tc>
                <a:tc>
                  <a:txBody>
                    <a:bodyPr/>
                    <a:lstStyle/>
                    <a:p>
                      <a:endParaRPr lang="es-MX" sz="1400">
                        <a:latin typeface="Arial" panose="020B0604020202020204" pitchFamily="34" charset="0"/>
                        <a:cs typeface="Arial" panose="020B0604020202020204" pitchFamily="34" charset="0"/>
                      </a:endParaRPr>
                    </a:p>
                  </a:txBody>
                  <a:tcPr/>
                </a:tc>
                <a:tc>
                  <a:txBody>
                    <a:bodyPr/>
                    <a:lstStyle/>
                    <a:p>
                      <a:r>
                        <a:rPr lang="es-MX" sz="1400" dirty="0">
                          <a:latin typeface="Arial" panose="020B0604020202020204" pitchFamily="34" charset="0"/>
                          <a:cs typeface="Arial" panose="020B0604020202020204" pitchFamily="34" charset="0"/>
                        </a:rPr>
                        <a:t>Las madres en Namibia están la mayoría del tiempo con sus niños, los abrazan, les atienden, les dan pecho y el vinculo con la madre se da en el instante de nacer pues en ese momento inmediato tienen al niño en sus brazos.</a:t>
                      </a:r>
                    </a:p>
                    <a:p>
                      <a:r>
                        <a:rPr lang="es-MX" sz="1400" dirty="0">
                          <a:latin typeface="Arial" panose="020B0604020202020204" pitchFamily="34" charset="0"/>
                          <a:cs typeface="Arial" panose="020B0604020202020204" pitchFamily="34" charset="0"/>
                        </a:rPr>
                        <a:t>En Mongolia no me gusta que dejan al niño en la cama casi siempre y no le ponen mucha atención, al parir lo hacen en un hospital y entregan al niño con la mamá después de limpiarlo y enredarlo, desde ese momento lo super envuelven como un taco.</a:t>
                      </a:r>
                    </a:p>
                    <a:p>
                      <a:r>
                        <a:rPr lang="es-MX" sz="1400" dirty="0">
                          <a:latin typeface="Arial" panose="020B0604020202020204" pitchFamily="34" charset="0"/>
                          <a:cs typeface="Arial" panose="020B0604020202020204" pitchFamily="34" charset="0"/>
                        </a:rPr>
                        <a:t>En Japón ya es un poco más moderno, esperan al momento de nacimiento y los marcan en el pie con marcador.</a:t>
                      </a:r>
                    </a:p>
                    <a:p>
                      <a:r>
                        <a:rPr lang="es-MX" sz="1400" dirty="0">
                          <a:latin typeface="Arial" panose="020B0604020202020204" pitchFamily="34" charset="0"/>
                          <a:cs typeface="Arial" panose="020B0604020202020204" pitchFamily="34" charset="0"/>
                        </a:rPr>
                        <a:t>En estados unidos cuentan con mayor modernidad, muchos aparatos que checan como se encuentra el pequeño desde el nacimiento y la madre comparte tiempo con el bebé, </a:t>
                      </a:r>
                    </a:p>
                    <a:p>
                      <a:r>
                        <a:rPr lang="es-MX" sz="1400" dirty="0">
                          <a:latin typeface="Arial" panose="020B0604020202020204" pitchFamily="34" charset="0"/>
                          <a:cs typeface="Arial" panose="020B0604020202020204" pitchFamily="34" charset="0"/>
                        </a:rPr>
                        <a:t>En la mayoría de los casos el mayor vinculo afectivo se da con la madre, en la que hay plena confianza.</a:t>
                      </a:r>
                    </a:p>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46100413"/>
                  </a:ext>
                </a:extLst>
              </a:tr>
            </a:tbl>
          </a:graphicData>
        </a:graphic>
      </p:graphicFrame>
    </p:spTree>
    <p:extLst>
      <p:ext uri="{BB962C8B-B14F-4D97-AF65-F5344CB8AC3E}">
        <p14:creationId xmlns:p14="http://schemas.microsoft.com/office/powerpoint/2010/main" val="735459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2D41E60F-86F3-4798-9354-692D3D7571D4}"/>
              </a:ext>
            </a:extLst>
          </p:cNvPr>
          <p:cNvGraphicFramePr>
            <a:graphicFrameLocks noGrp="1"/>
          </p:cNvGraphicFramePr>
          <p:nvPr>
            <p:extLst>
              <p:ext uri="{D42A27DB-BD31-4B8C-83A1-F6EECF244321}">
                <p14:modId xmlns:p14="http://schemas.microsoft.com/office/powerpoint/2010/main" val="3804341644"/>
              </p:ext>
            </p:extLst>
          </p:nvPr>
        </p:nvGraphicFramePr>
        <p:xfrm>
          <a:off x="159026" y="129347"/>
          <a:ext cx="11773653" cy="5527795"/>
        </p:xfrm>
        <a:graphic>
          <a:graphicData uri="http://schemas.openxmlformats.org/drawingml/2006/table">
            <a:tbl>
              <a:tblPr firstRow="1" bandRow="1">
                <a:tableStyleId>{5C22544A-7EE6-4342-B048-85BDC9FD1C3A}</a:tableStyleId>
              </a:tblPr>
              <a:tblGrid>
                <a:gridCol w="2865690">
                  <a:extLst>
                    <a:ext uri="{9D8B030D-6E8A-4147-A177-3AD203B41FA5}">
                      <a16:colId xmlns:a16="http://schemas.microsoft.com/office/drawing/2014/main" val="2904931199"/>
                    </a:ext>
                  </a:extLst>
                </a:gridCol>
                <a:gridCol w="1125807">
                  <a:extLst>
                    <a:ext uri="{9D8B030D-6E8A-4147-A177-3AD203B41FA5}">
                      <a16:colId xmlns:a16="http://schemas.microsoft.com/office/drawing/2014/main" val="1413225358"/>
                    </a:ext>
                  </a:extLst>
                </a:gridCol>
                <a:gridCol w="1002991">
                  <a:extLst>
                    <a:ext uri="{9D8B030D-6E8A-4147-A177-3AD203B41FA5}">
                      <a16:colId xmlns:a16="http://schemas.microsoft.com/office/drawing/2014/main" val="1045940078"/>
                    </a:ext>
                  </a:extLst>
                </a:gridCol>
                <a:gridCol w="6779165">
                  <a:extLst>
                    <a:ext uri="{9D8B030D-6E8A-4147-A177-3AD203B41FA5}">
                      <a16:colId xmlns:a16="http://schemas.microsoft.com/office/drawing/2014/main" val="4178353407"/>
                    </a:ext>
                  </a:extLst>
                </a:gridCol>
              </a:tblGrid>
              <a:tr h="772915">
                <a:tc>
                  <a:txBody>
                    <a:bodyPr/>
                    <a:lstStyle/>
                    <a:p>
                      <a:pPr algn="ctr"/>
                      <a:r>
                        <a:rPr lang="es-MX" dirty="0"/>
                        <a:t>INDICADORES</a:t>
                      </a:r>
                    </a:p>
                  </a:txBody>
                  <a:tcPr/>
                </a:tc>
                <a:tc>
                  <a:txBody>
                    <a:bodyPr/>
                    <a:lstStyle/>
                    <a:p>
                      <a:pPr algn="ctr"/>
                      <a:r>
                        <a:rPr lang="es-MX" dirty="0"/>
                        <a:t> SI </a:t>
                      </a:r>
                    </a:p>
                  </a:txBody>
                  <a:tcPr/>
                </a:tc>
                <a:tc>
                  <a:txBody>
                    <a:bodyPr/>
                    <a:lstStyle/>
                    <a:p>
                      <a:pPr algn="ctr"/>
                      <a:r>
                        <a:rPr lang="es-MX" dirty="0"/>
                        <a:t>NO </a:t>
                      </a:r>
                    </a:p>
                  </a:txBody>
                  <a:tcPr/>
                </a:tc>
                <a:tc>
                  <a:txBody>
                    <a:bodyPr/>
                    <a:lstStyle/>
                    <a:p>
                      <a:pPr algn="ctr"/>
                      <a:r>
                        <a:rPr lang="es-MX" dirty="0"/>
                        <a:t>COMENTARIOS</a:t>
                      </a:r>
                    </a:p>
                  </a:txBody>
                  <a:tcPr/>
                </a:tc>
                <a:extLst>
                  <a:ext uri="{0D108BD9-81ED-4DB2-BD59-A6C34878D82A}">
                    <a16:rowId xmlns:a16="http://schemas.microsoft.com/office/drawing/2014/main" val="2426092625"/>
                  </a:ext>
                </a:extLst>
              </a:tr>
              <a:tr h="772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b="0" i="0" kern="1200" dirty="0">
                          <a:solidFill>
                            <a:schemeClr val="dk1"/>
                          </a:solidFill>
                          <a:effectLst/>
                          <a:latin typeface="Arial" panose="020B0604020202020204" pitchFamily="34" charset="0"/>
                          <a:ea typeface="+mn-ea"/>
                          <a:cs typeface="Arial" panose="020B0604020202020204" pitchFamily="34" charset="0"/>
                        </a:rPr>
                        <a:t>Los roles que se definen desde edades tempranas </a:t>
                      </a:r>
                      <a:endParaRPr lang="es-MX" sz="1400" dirty="0">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txBody>
                  <a:tcPr/>
                </a:tc>
                <a:tc>
                  <a:txBody>
                    <a:bodyPr/>
                    <a:lstStyle/>
                    <a:p>
                      <a:pPr algn="ctr"/>
                      <a:endParaRPr lang="es-MX" sz="1400" dirty="0">
                        <a:latin typeface="Arial" panose="020B0604020202020204" pitchFamily="34" charset="0"/>
                        <a:cs typeface="Arial" panose="020B0604020202020204" pitchFamily="34" charset="0"/>
                      </a:endParaRPr>
                    </a:p>
                  </a:txBody>
                  <a:tcPr>
                    <a:solidFill>
                      <a:schemeClr val="tx1">
                        <a:lumMod val="75000"/>
                        <a:lumOff val="25000"/>
                      </a:schemeClr>
                    </a:solidFill>
                  </a:tcPr>
                </a:tc>
                <a:tc>
                  <a:txBody>
                    <a:bodyPr/>
                    <a:lstStyle/>
                    <a:p>
                      <a:pPr algn="ctr"/>
                      <a:endParaRPr lang="es-MX" sz="1400" dirty="0">
                        <a:latin typeface="Arial" panose="020B0604020202020204" pitchFamily="34" charset="0"/>
                        <a:cs typeface="Arial" panose="020B0604020202020204" pitchFamily="34" charset="0"/>
                      </a:endParaRPr>
                    </a:p>
                  </a:txBody>
                  <a:tcPr/>
                </a:tc>
                <a:tc>
                  <a:txBody>
                    <a:bodyPr/>
                    <a:lstStyle/>
                    <a:p>
                      <a:pPr algn="ctr"/>
                      <a:r>
                        <a:rPr lang="es-MX" sz="1400" dirty="0">
                          <a:latin typeface="Arial" panose="020B0604020202020204" pitchFamily="34" charset="0"/>
                          <a:cs typeface="Arial" panose="020B0604020202020204" pitchFamily="34" charset="0"/>
                        </a:rPr>
                        <a:t>En Namibia desde pequeños inician con trabajo de adulto, como acarrear burros.</a:t>
                      </a:r>
                    </a:p>
                    <a:p>
                      <a:pPr algn="ctr"/>
                      <a:r>
                        <a:rPr lang="es-MX" sz="1400" dirty="0">
                          <a:latin typeface="Arial" panose="020B0604020202020204" pitchFamily="34" charset="0"/>
                          <a:cs typeface="Arial" panose="020B0604020202020204" pitchFamily="34" charset="0"/>
                        </a:rPr>
                        <a:t>Comienzan a llevar a los niños a clases de estimulación temprana. </a:t>
                      </a:r>
                    </a:p>
                    <a:p>
                      <a:pPr algn="ctr"/>
                      <a:r>
                        <a:rPr lang="es-MX" sz="1400" dirty="0">
                          <a:latin typeface="Arial" panose="020B0604020202020204" pitchFamily="34" charset="0"/>
                          <a:cs typeface="Arial" panose="020B0604020202020204" pitchFamily="34" charset="0"/>
                        </a:rPr>
                        <a:t>Comienzan a comer por si mismos.</a:t>
                      </a:r>
                    </a:p>
                    <a:p>
                      <a:pPr algn="ctr"/>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66262286"/>
                  </a:ext>
                </a:extLst>
              </a:tr>
              <a:tr h="1104165">
                <a:tc>
                  <a:txBody>
                    <a:bodyPr/>
                    <a:lstStyle/>
                    <a:p>
                      <a:r>
                        <a:rPr lang="es-ES" sz="1400" b="0" i="0" dirty="0">
                          <a:solidFill>
                            <a:srgbClr val="000000"/>
                          </a:solidFill>
                          <a:effectLst/>
                          <a:latin typeface="Arial" panose="020B0604020202020204" pitchFamily="34" charset="0"/>
                          <a:cs typeface="Arial" panose="020B0604020202020204" pitchFamily="34" charset="0"/>
                        </a:rPr>
                        <a:t>La influencia del contexto familiar y su impacto para la exploración y el mundo social que rodea a los niños</a:t>
                      </a:r>
                    </a:p>
                    <a:p>
                      <a:endParaRPr lang="es-ES" sz="1400" b="0" i="0" dirty="0">
                        <a:solidFill>
                          <a:srgbClr val="000000"/>
                        </a:solidFill>
                        <a:effectLst/>
                        <a:latin typeface="Arial" panose="020B0604020202020204" pitchFamily="34" charset="0"/>
                        <a:cs typeface="Arial" panose="020B0604020202020204" pitchFamily="34" charset="0"/>
                      </a:endParaRPr>
                    </a:p>
                  </a:txBody>
                  <a:tcPr/>
                </a:tc>
                <a:tc>
                  <a:txBody>
                    <a:bodyPr/>
                    <a:lstStyle/>
                    <a:p>
                      <a:endParaRPr lang="es-MX" sz="1400" dirty="0">
                        <a:latin typeface="Arial" panose="020B0604020202020204" pitchFamily="34" charset="0"/>
                        <a:cs typeface="Arial" panose="020B0604020202020204" pitchFamily="34" charset="0"/>
                      </a:endParaRPr>
                    </a:p>
                  </a:txBody>
                  <a:tcPr>
                    <a:solidFill>
                      <a:schemeClr val="tx1">
                        <a:lumMod val="75000"/>
                        <a:lumOff val="25000"/>
                      </a:schemeClr>
                    </a:solidFill>
                  </a:tcPr>
                </a:tc>
                <a:tc>
                  <a:txBody>
                    <a:bodyPr/>
                    <a:lstStyle/>
                    <a:p>
                      <a:endParaRPr lang="es-MX" sz="1400" dirty="0">
                        <a:latin typeface="Arial" panose="020B0604020202020204" pitchFamily="34" charset="0"/>
                        <a:cs typeface="Arial" panose="020B0604020202020204" pitchFamily="34" charset="0"/>
                      </a:endParaRPr>
                    </a:p>
                  </a:txBody>
                  <a:tcPr/>
                </a:tc>
                <a:tc>
                  <a:txBody>
                    <a:bodyPr/>
                    <a:lstStyle/>
                    <a:p>
                      <a:r>
                        <a:rPr lang="es-MX" sz="1400" dirty="0">
                          <a:latin typeface="Arial" panose="020B0604020202020204" pitchFamily="34" charset="0"/>
                          <a:cs typeface="Arial" panose="020B0604020202020204" pitchFamily="34" charset="0"/>
                        </a:rPr>
                        <a:t>Es super importante en vinculo que debe haber con todos los miembros e la familia, pues estos tienen muchísima influencia en el desarrollo de los niños en todos sus aspectos y en especial la exploración del mundo que lo rodea, pues es así como el pequeño aprenderá a desarrollarse en el mundo en que se desenvuelve y entre más acercamiento tenga con la naturaleza considero que es mayor su independencia, pues desde pequeños luchan por sus cosas.</a:t>
                      </a:r>
                    </a:p>
                    <a:p>
                      <a:r>
                        <a:rPr lang="es-MX" sz="1400" dirty="0">
                          <a:latin typeface="Arial" panose="020B0604020202020204" pitchFamily="34" charset="0"/>
                          <a:cs typeface="Arial" panose="020B0604020202020204" pitchFamily="34" charset="0"/>
                        </a:rPr>
                        <a:t>Deben dejarlos experimentar, dejarlos ser libres pero siempre estar al pendiente de ellos y en algunos lugares no es así, siento que los sobre protege. </a:t>
                      </a:r>
                    </a:p>
                    <a:p>
                      <a:r>
                        <a:rPr lang="es-MX" sz="1400" dirty="0">
                          <a:latin typeface="Arial" panose="020B0604020202020204" pitchFamily="34" charset="0"/>
                          <a:cs typeface="Arial" panose="020B0604020202020204" pitchFamily="34" charset="0"/>
                        </a:rPr>
                        <a:t>Debe de haber mucho cariño, amor y apoyo para el pleno desarrollo de los pequeños, dejar que los niños experimenten y sean felices, dejarlos vivir su niñez e infancia.</a:t>
                      </a:r>
                    </a:p>
                  </a:txBody>
                  <a:tcPr/>
                </a:tc>
                <a:extLst>
                  <a:ext uri="{0D108BD9-81ED-4DB2-BD59-A6C34878D82A}">
                    <a16:rowId xmlns:a16="http://schemas.microsoft.com/office/drawing/2014/main" val="1012832246"/>
                  </a:ext>
                </a:extLst>
              </a:tr>
              <a:tr h="1104165">
                <a:tc>
                  <a:txBody>
                    <a:bodyPr/>
                    <a:lstStyle/>
                    <a:p>
                      <a:r>
                        <a:rPr lang="es-ES" sz="1400" b="0" i="0" dirty="0">
                          <a:solidFill>
                            <a:srgbClr val="000000"/>
                          </a:solidFill>
                          <a:effectLst/>
                          <a:latin typeface="Arial" panose="020B0604020202020204" pitchFamily="34" charset="0"/>
                          <a:cs typeface="Arial" panose="020B0604020202020204" pitchFamily="34" charset="0"/>
                        </a:rPr>
                        <a:t>Aprendizaje en los niños</a:t>
                      </a:r>
                    </a:p>
                  </a:txBody>
                  <a:tcPr/>
                </a:tc>
                <a:tc>
                  <a:txBody>
                    <a:bodyPr/>
                    <a:lstStyle/>
                    <a:p>
                      <a:endParaRPr lang="es-MX" sz="1400" dirty="0">
                        <a:latin typeface="Arial" panose="020B0604020202020204" pitchFamily="34" charset="0"/>
                        <a:cs typeface="Arial" panose="020B0604020202020204" pitchFamily="34" charset="0"/>
                      </a:endParaRPr>
                    </a:p>
                  </a:txBody>
                  <a:tcPr>
                    <a:solidFill>
                      <a:schemeClr val="tx1">
                        <a:lumMod val="75000"/>
                        <a:lumOff val="25000"/>
                      </a:schemeClr>
                    </a:solidFill>
                  </a:tcPr>
                </a:tc>
                <a:tc>
                  <a:txBody>
                    <a:bodyPr/>
                    <a:lstStyle/>
                    <a:p>
                      <a:endParaRPr lang="es-MX" sz="1400" dirty="0">
                        <a:latin typeface="Arial" panose="020B0604020202020204" pitchFamily="34" charset="0"/>
                        <a:cs typeface="Arial" panose="020B0604020202020204" pitchFamily="34" charset="0"/>
                      </a:endParaRPr>
                    </a:p>
                  </a:txBody>
                  <a:tcPr/>
                </a:tc>
                <a:tc>
                  <a:txBody>
                    <a:bodyPr/>
                    <a:lstStyle/>
                    <a:p>
                      <a:r>
                        <a:rPr lang="es-MX" sz="1400" dirty="0">
                          <a:latin typeface="Arial" panose="020B0604020202020204" pitchFamily="34" charset="0"/>
                          <a:cs typeface="Arial" panose="020B0604020202020204" pitchFamily="34" charset="0"/>
                        </a:rPr>
                        <a:t>La mayoría de los casos es por imitación de sus hermanos mayores y sus padres, por eso todo lo que observan tratan de replicarlo.</a:t>
                      </a:r>
                    </a:p>
                    <a:p>
                      <a:r>
                        <a:rPr lang="es-MX" sz="1400" dirty="0">
                          <a:latin typeface="Arial" panose="020B0604020202020204" pitchFamily="34" charset="0"/>
                          <a:cs typeface="Arial" panose="020B0604020202020204" pitchFamily="34" charset="0"/>
                        </a:rPr>
                        <a:t>Siento que los niños que tienen más contacto con la naturaleza, logran mejores aprendizajes y se preparan aún más para la vida lejos de los padres.</a:t>
                      </a:r>
                    </a:p>
                    <a:p>
                      <a:r>
                        <a:rPr lang="es-MX" sz="1400" dirty="0">
                          <a:latin typeface="Arial" panose="020B0604020202020204" pitchFamily="34" charset="0"/>
                          <a:cs typeface="Arial" panose="020B0604020202020204" pitchFamily="34" charset="0"/>
                        </a:rPr>
                        <a:t>Los llevan a clases desde pequeños para su desarrollo motriz. Aprenden por ensayo y error.</a:t>
                      </a:r>
                    </a:p>
                  </a:txBody>
                  <a:tcPr/>
                </a:tc>
                <a:extLst>
                  <a:ext uri="{0D108BD9-81ED-4DB2-BD59-A6C34878D82A}">
                    <a16:rowId xmlns:a16="http://schemas.microsoft.com/office/drawing/2014/main" val="301084027"/>
                  </a:ext>
                </a:extLst>
              </a:tr>
            </a:tbl>
          </a:graphicData>
        </a:graphic>
      </p:graphicFrame>
    </p:spTree>
    <p:extLst>
      <p:ext uri="{BB962C8B-B14F-4D97-AF65-F5344CB8AC3E}">
        <p14:creationId xmlns:p14="http://schemas.microsoft.com/office/powerpoint/2010/main" val="2930941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3846C8D-6547-46BB-BD99-2C3A9E6535AC}"/>
              </a:ext>
            </a:extLst>
          </p:cNvPr>
          <p:cNvSpPr txBox="1"/>
          <p:nvPr/>
        </p:nvSpPr>
        <p:spPr>
          <a:xfrm>
            <a:off x="251791" y="693939"/>
            <a:ext cx="11940209" cy="5632311"/>
          </a:xfrm>
          <a:prstGeom prst="rect">
            <a:avLst/>
          </a:prstGeom>
          <a:noFill/>
        </p:spPr>
        <p:txBody>
          <a:bodyPr wrap="square">
            <a:spAutoFit/>
          </a:bodyPr>
          <a:lstStyle/>
          <a:p>
            <a:pPr algn="ctr"/>
            <a:r>
              <a:rPr lang="es-ES" b="1" i="0" dirty="0">
                <a:solidFill>
                  <a:srgbClr val="000000"/>
                </a:solidFill>
                <a:effectLst/>
                <a:latin typeface="Verdana" panose="020B0604030504040204" pitchFamily="34" charset="0"/>
              </a:rPr>
              <a:t>Conclusiones:</a:t>
            </a:r>
          </a:p>
          <a:p>
            <a:pPr algn="just">
              <a:lnSpc>
                <a:spcPct val="150000"/>
              </a:lnSpc>
            </a:pPr>
            <a:r>
              <a:rPr lang="es-ES" dirty="0">
                <a:solidFill>
                  <a:srgbClr val="000000"/>
                </a:solidFill>
                <a:latin typeface="Verdana" panose="020B0604030504040204" pitchFamily="34" charset="0"/>
              </a:rPr>
              <a:t>Es un documental que me gusto mucho, a pesar de no tener sonido, fácilmente con la observación se pueden identificar distintos puntos. Me sorprende como en cada cultura y país cambian las costumbres en el aspecto del nacimiento y crecimiento de los niños en su primer etapa. </a:t>
            </a:r>
          </a:p>
          <a:p>
            <a:pPr algn="just">
              <a:lnSpc>
                <a:spcPct val="150000"/>
              </a:lnSpc>
            </a:pPr>
            <a:r>
              <a:rPr lang="es-ES" b="0" i="0" dirty="0">
                <a:solidFill>
                  <a:srgbClr val="000000"/>
                </a:solidFill>
                <a:effectLst/>
                <a:latin typeface="Verdana" panose="020B0604030504040204" pitchFamily="34" charset="0"/>
              </a:rPr>
              <a:t>Este documental se</a:t>
            </a:r>
            <a:r>
              <a:rPr lang="es-ES" dirty="0">
                <a:solidFill>
                  <a:srgbClr val="000000"/>
                </a:solidFill>
                <a:latin typeface="Verdana" panose="020B0604030504040204" pitchFamily="34" charset="0"/>
              </a:rPr>
              <a:t> observa la vida de 4 bebés con la misma edad, su desarrollo en el primer año y en verdad estoy sorprendida como en cada país </a:t>
            </a:r>
            <a:r>
              <a:rPr lang="es-ES" i="0" dirty="0">
                <a:effectLst/>
                <a:latin typeface="roboto" panose="02000000000000000000" pitchFamily="2" charset="0"/>
              </a:rPr>
              <a:t>Mongolia, Namibia, Estados Unidos y Japón</a:t>
            </a:r>
            <a:r>
              <a:rPr lang="es-ES" dirty="0">
                <a:latin typeface="Verdana" panose="020B0604030504040204" pitchFamily="34" charset="0"/>
              </a:rPr>
              <a:t> </a:t>
            </a:r>
            <a:r>
              <a:rPr lang="es-ES" dirty="0">
                <a:solidFill>
                  <a:srgbClr val="000000"/>
                </a:solidFill>
                <a:latin typeface="Verdana" panose="020B0604030504040204" pitchFamily="34" charset="0"/>
              </a:rPr>
              <a:t>todo es diferente desde el momento de dar a luz. </a:t>
            </a:r>
          </a:p>
          <a:p>
            <a:pPr algn="just">
              <a:lnSpc>
                <a:spcPct val="150000"/>
              </a:lnSpc>
            </a:pPr>
            <a:r>
              <a:rPr lang="es-ES" dirty="0">
                <a:solidFill>
                  <a:srgbClr val="000000"/>
                </a:solidFill>
                <a:latin typeface="Verdana" panose="020B0604030504040204" pitchFamily="34" charset="0"/>
              </a:rPr>
              <a:t>El como uno piensa solo en como vive, pero nunca nos ponemos a pensar en como es en otros lugares, en verdad estoy muy sorprendida, encantada y agradecida con quien hizo este documental, despertó en mi muchas emociones y me interese muchísimo al verlo, logro captar mi atención rápido.</a:t>
            </a:r>
          </a:p>
          <a:p>
            <a:pPr algn="just">
              <a:lnSpc>
                <a:spcPct val="150000"/>
              </a:lnSpc>
            </a:pPr>
            <a:r>
              <a:rPr lang="es-ES" b="0" i="0" dirty="0">
                <a:solidFill>
                  <a:srgbClr val="000000"/>
                </a:solidFill>
                <a:effectLst/>
                <a:latin typeface="Verdana" panose="020B0604030504040204" pitchFamily="34" charset="0"/>
              </a:rPr>
              <a:t>Logré </a:t>
            </a:r>
            <a:r>
              <a:rPr lang="es-ES" dirty="0">
                <a:solidFill>
                  <a:srgbClr val="000000"/>
                </a:solidFill>
                <a:latin typeface="Verdana" panose="020B0604030504040204" pitchFamily="34" charset="0"/>
              </a:rPr>
              <a:t>observar como a pesar de cada contexto los niños son felices a su manera y que su desarrollo es distinto pues nadie somos iguales y tenemos diferente maduración; además cada uno hace la socialización con su contexto.</a:t>
            </a:r>
            <a:endParaRPr lang="es-ES" b="0" i="0" dirty="0">
              <a:solidFill>
                <a:srgbClr val="000000"/>
              </a:solidFill>
              <a:effectLst/>
              <a:latin typeface="Verdana" panose="020B0604030504040204" pitchFamily="34" charset="0"/>
            </a:endParaRPr>
          </a:p>
          <a:p>
            <a:endParaRPr lang="es-MX" dirty="0"/>
          </a:p>
        </p:txBody>
      </p:sp>
    </p:spTree>
    <p:extLst>
      <p:ext uri="{BB962C8B-B14F-4D97-AF65-F5344CB8AC3E}">
        <p14:creationId xmlns:p14="http://schemas.microsoft.com/office/powerpoint/2010/main" val="10437027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625</TotalTime>
  <Words>965</Words>
  <Application>Microsoft Office PowerPoint</Application>
  <PresentationFormat>Panorámica</PresentationFormat>
  <Paragraphs>57</Paragraphs>
  <Slides>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Arial</vt:lpstr>
      <vt:lpstr>Calibri</vt:lpstr>
      <vt:lpstr>Calibri Light</vt:lpstr>
      <vt:lpstr>roboto</vt:lpstr>
      <vt:lpstr>Times New Roman</vt:lpstr>
      <vt:lpstr>Verdana</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lucia laureano valdez</dc:creator>
  <cp:lastModifiedBy>lucia laureano valdez</cp:lastModifiedBy>
  <cp:revision>7</cp:revision>
  <dcterms:created xsi:type="dcterms:W3CDTF">2021-05-11T16:55:22Z</dcterms:created>
  <dcterms:modified xsi:type="dcterms:W3CDTF">2021-05-13T05:11:57Z</dcterms:modified>
</cp:coreProperties>
</file>