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9E49A7-7E4C-4B13-BCFF-2094D3F6AA45}" v="21" dt="2021-05-14T04:49:17.12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na Garcia Reyna" userId="452221495b7e287d" providerId="LiveId" clId="{789E49A7-7E4C-4B13-BCFF-2094D3F6AA45}"/>
    <pc:docChg chg="undo custSel addSld delSld modSld">
      <pc:chgData name="Mariana Garcia Reyna" userId="452221495b7e287d" providerId="LiveId" clId="{789E49A7-7E4C-4B13-BCFF-2094D3F6AA45}" dt="2021-05-14T04:56:35.198" v="1137" actId="122"/>
      <pc:docMkLst>
        <pc:docMk/>
      </pc:docMkLst>
      <pc:sldChg chg="del">
        <pc:chgData name="Mariana Garcia Reyna" userId="452221495b7e287d" providerId="LiveId" clId="{789E49A7-7E4C-4B13-BCFF-2094D3F6AA45}" dt="2021-05-14T04:40:37.474" v="54" actId="47"/>
        <pc:sldMkLst>
          <pc:docMk/>
          <pc:sldMk cId="962086573" sldId="257"/>
        </pc:sldMkLst>
      </pc:sldChg>
      <pc:sldChg chg="addSp delSp modSp new mod setBg">
        <pc:chgData name="Mariana Garcia Reyna" userId="452221495b7e287d" providerId="LiveId" clId="{789E49A7-7E4C-4B13-BCFF-2094D3F6AA45}" dt="2021-05-14T04:48:11.051" v="95" actId="20577"/>
        <pc:sldMkLst>
          <pc:docMk/>
          <pc:sldMk cId="3953711288" sldId="258"/>
        </pc:sldMkLst>
        <pc:spChg chg="add">
          <ac:chgData name="Mariana Garcia Reyna" userId="452221495b7e287d" providerId="LiveId" clId="{789E49A7-7E4C-4B13-BCFF-2094D3F6AA45}" dt="2021-05-14T04:38:21.776" v="42" actId="26606"/>
          <ac:spMkLst>
            <pc:docMk/>
            <pc:sldMk cId="3953711288" sldId="258"/>
            <ac:spMk id="4" creationId="{32BC26D8-82FB-445E-AA49-62A77D7C1EE0}"/>
          </ac:spMkLst>
        </pc:spChg>
        <pc:spChg chg="add">
          <ac:chgData name="Mariana Garcia Reyna" userId="452221495b7e287d" providerId="LiveId" clId="{789E49A7-7E4C-4B13-BCFF-2094D3F6AA45}" dt="2021-05-14T04:38:21.776" v="42" actId="26606"/>
          <ac:spMkLst>
            <pc:docMk/>
            <pc:sldMk cId="3953711288" sldId="258"/>
            <ac:spMk id="5" creationId="{CB44330D-EA18-4254-AA95-EB49948539B8}"/>
          </ac:spMkLst>
        </pc:spChg>
        <pc:spChg chg="add del">
          <ac:chgData name="Mariana Garcia Reyna" userId="452221495b7e287d" providerId="LiveId" clId="{789E49A7-7E4C-4B13-BCFF-2094D3F6AA45}" dt="2021-05-14T04:38:16.793" v="35" actId="26606"/>
          <ac:spMkLst>
            <pc:docMk/>
            <pc:sldMk cId="3953711288" sldId="258"/>
            <ac:spMk id="7" creationId="{F3060C83-F051-4F0E-ABAD-AA0DFC48B218}"/>
          </ac:spMkLst>
        </pc:spChg>
        <pc:spChg chg="add del">
          <ac:chgData name="Mariana Garcia Reyna" userId="452221495b7e287d" providerId="LiveId" clId="{789E49A7-7E4C-4B13-BCFF-2094D3F6AA45}" dt="2021-05-14T04:38:16.793" v="35" actId="26606"/>
          <ac:spMkLst>
            <pc:docMk/>
            <pc:sldMk cId="3953711288" sldId="258"/>
            <ac:spMk id="9" creationId="{83C98ABE-055B-441F-B07E-44F97F083C39}"/>
          </ac:spMkLst>
        </pc:spChg>
        <pc:spChg chg="add del">
          <ac:chgData name="Mariana Garcia Reyna" userId="452221495b7e287d" providerId="LiveId" clId="{789E49A7-7E4C-4B13-BCFF-2094D3F6AA45}" dt="2021-05-14T04:38:16.793" v="35" actId="26606"/>
          <ac:spMkLst>
            <pc:docMk/>
            <pc:sldMk cId="3953711288" sldId="258"/>
            <ac:spMk id="11" creationId="{29FDB030-9B49-4CED-8CCD-4D99382388AC}"/>
          </ac:spMkLst>
        </pc:spChg>
        <pc:spChg chg="add del">
          <ac:chgData name="Mariana Garcia Reyna" userId="452221495b7e287d" providerId="LiveId" clId="{789E49A7-7E4C-4B13-BCFF-2094D3F6AA45}" dt="2021-05-14T04:38:16.793" v="35" actId="26606"/>
          <ac:spMkLst>
            <pc:docMk/>
            <pc:sldMk cId="3953711288" sldId="258"/>
            <ac:spMk id="13" creationId="{3783CA14-24A1-485C-8B30-D6A5D87987AD}"/>
          </ac:spMkLst>
        </pc:spChg>
        <pc:spChg chg="add del">
          <ac:chgData name="Mariana Garcia Reyna" userId="452221495b7e287d" providerId="LiveId" clId="{789E49A7-7E4C-4B13-BCFF-2094D3F6AA45}" dt="2021-05-14T04:38:16.793" v="35" actId="26606"/>
          <ac:spMkLst>
            <pc:docMk/>
            <pc:sldMk cId="3953711288" sldId="258"/>
            <ac:spMk id="15" creationId="{9A97C86A-04D6-40F7-AE84-31AB43E6A846}"/>
          </ac:spMkLst>
        </pc:spChg>
        <pc:spChg chg="add del">
          <ac:chgData name="Mariana Garcia Reyna" userId="452221495b7e287d" providerId="LiveId" clId="{789E49A7-7E4C-4B13-BCFF-2094D3F6AA45}" dt="2021-05-14T04:38:16.793" v="35" actId="26606"/>
          <ac:spMkLst>
            <pc:docMk/>
            <pc:sldMk cId="3953711288" sldId="258"/>
            <ac:spMk id="17" creationId="{FF9F2414-84E8-453E-B1F3-389FDE8192D9}"/>
          </ac:spMkLst>
        </pc:spChg>
        <pc:spChg chg="add del">
          <ac:chgData name="Mariana Garcia Reyna" userId="452221495b7e287d" providerId="LiveId" clId="{789E49A7-7E4C-4B13-BCFF-2094D3F6AA45}" dt="2021-05-14T04:38:16.793" v="35" actId="26606"/>
          <ac:spMkLst>
            <pc:docMk/>
            <pc:sldMk cId="3953711288" sldId="258"/>
            <ac:spMk id="19" creationId="{3ECA69A1-7536-43AC-85EF-C7106179F5ED}"/>
          </ac:spMkLst>
        </pc:spChg>
        <pc:spChg chg="add del">
          <ac:chgData name="Mariana Garcia Reyna" userId="452221495b7e287d" providerId="LiveId" clId="{789E49A7-7E4C-4B13-BCFF-2094D3F6AA45}" dt="2021-05-14T04:38:19.900" v="37" actId="26606"/>
          <ac:spMkLst>
            <pc:docMk/>
            <pc:sldMk cId="3953711288" sldId="258"/>
            <ac:spMk id="21" creationId="{F3060C83-F051-4F0E-ABAD-AA0DFC48B218}"/>
          </ac:spMkLst>
        </pc:spChg>
        <pc:spChg chg="add del">
          <ac:chgData name="Mariana Garcia Reyna" userId="452221495b7e287d" providerId="LiveId" clId="{789E49A7-7E4C-4B13-BCFF-2094D3F6AA45}" dt="2021-05-14T04:38:19.900" v="37" actId="26606"/>
          <ac:spMkLst>
            <pc:docMk/>
            <pc:sldMk cId="3953711288" sldId="258"/>
            <ac:spMk id="22" creationId="{83C98ABE-055B-441F-B07E-44F97F083C39}"/>
          </ac:spMkLst>
        </pc:spChg>
        <pc:spChg chg="add del">
          <ac:chgData name="Mariana Garcia Reyna" userId="452221495b7e287d" providerId="LiveId" clId="{789E49A7-7E4C-4B13-BCFF-2094D3F6AA45}" dt="2021-05-14T04:38:19.900" v="37" actId="26606"/>
          <ac:spMkLst>
            <pc:docMk/>
            <pc:sldMk cId="3953711288" sldId="258"/>
            <ac:spMk id="23" creationId="{29FDB030-9B49-4CED-8CCD-4D99382388AC}"/>
          </ac:spMkLst>
        </pc:spChg>
        <pc:spChg chg="add del">
          <ac:chgData name="Mariana Garcia Reyna" userId="452221495b7e287d" providerId="LiveId" clId="{789E49A7-7E4C-4B13-BCFF-2094D3F6AA45}" dt="2021-05-14T04:38:19.900" v="37" actId="26606"/>
          <ac:spMkLst>
            <pc:docMk/>
            <pc:sldMk cId="3953711288" sldId="258"/>
            <ac:spMk id="24" creationId="{3783CA14-24A1-485C-8B30-D6A5D87987AD}"/>
          </ac:spMkLst>
        </pc:spChg>
        <pc:spChg chg="add del">
          <ac:chgData name="Mariana Garcia Reyna" userId="452221495b7e287d" providerId="LiveId" clId="{789E49A7-7E4C-4B13-BCFF-2094D3F6AA45}" dt="2021-05-14T04:38:19.900" v="37" actId="26606"/>
          <ac:spMkLst>
            <pc:docMk/>
            <pc:sldMk cId="3953711288" sldId="258"/>
            <ac:spMk id="25" creationId="{9A97C86A-04D6-40F7-AE84-31AB43E6A846}"/>
          </ac:spMkLst>
        </pc:spChg>
        <pc:spChg chg="add del">
          <ac:chgData name="Mariana Garcia Reyna" userId="452221495b7e287d" providerId="LiveId" clId="{789E49A7-7E4C-4B13-BCFF-2094D3F6AA45}" dt="2021-05-14T04:38:19.900" v="37" actId="26606"/>
          <ac:spMkLst>
            <pc:docMk/>
            <pc:sldMk cId="3953711288" sldId="258"/>
            <ac:spMk id="26" creationId="{FF9F2414-84E8-453E-B1F3-389FDE8192D9}"/>
          </ac:spMkLst>
        </pc:spChg>
        <pc:spChg chg="add del">
          <ac:chgData name="Mariana Garcia Reyna" userId="452221495b7e287d" providerId="LiveId" clId="{789E49A7-7E4C-4B13-BCFF-2094D3F6AA45}" dt="2021-05-14T04:38:19.900" v="37" actId="26606"/>
          <ac:spMkLst>
            <pc:docMk/>
            <pc:sldMk cId="3953711288" sldId="258"/>
            <ac:spMk id="27" creationId="{3ECA69A1-7536-43AC-85EF-C7106179F5ED}"/>
          </ac:spMkLst>
        </pc:spChg>
        <pc:graphicFrameChg chg="add mod modGraphic">
          <ac:chgData name="Mariana Garcia Reyna" userId="452221495b7e287d" providerId="LiveId" clId="{789E49A7-7E4C-4B13-BCFF-2094D3F6AA45}" dt="2021-05-14T04:48:11.051" v="95" actId="20577"/>
          <ac:graphicFrameMkLst>
            <pc:docMk/>
            <pc:sldMk cId="3953711288" sldId="258"/>
            <ac:graphicFrameMk id="2" creationId="{CA85D7D7-FEC6-4953-8DDE-9992B47017CD}"/>
          </ac:graphicFrameMkLst>
        </pc:graphicFrameChg>
      </pc:sldChg>
      <pc:sldChg chg="addSp modSp new del mod setBg">
        <pc:chgData name="Mariana Garcia Reyna" userId="452221495b7e287d" providerId="LiveId" clId="{789E49A7-7E4C-4B13-BCFF-2094D3F6AA45}" dt="2021-05-14T04:47:33.839" v="91" actId="47"/>
        <pc:sldMkLst>
          <pc:docMk/>
          <pc:sldMk cId="1224844035" sldId="259"/>
        </pc:sldMkLst>
        <pc:spChg chg="add">
          <ac:chgData name="Mariana Garcia Reyna" userId="452221495b7e287d" providerId="LiveId" clId="{789E49A7-7E4C-4B13-BCFF-2094D3F6AA45}" dt="2021-05-14T04:40:13.515" v="49" actId="26606"/>
          <ac:spMkLst>
            <pc:docMk/>
            <pc:sldMk cId="1224844035" sldId="259"/>
            <ac:spMk id="7" creationId="{32BC26D8-82FB-445E-AA49-62A77D7C1EE0}"/>
          </ac:spMkLst>
        </pc:spChg>
        <pc:spChg chg="add">
          <ac:chgData name="Mariana Garcia Reyna" userId="452221495b7e287d" providerId="LiveId" clId="{789E49A7-7E4C-4B13-BCFF-2094D3F6AA45}" dt="2021-05-14T04:40:13.515" v="49" actId="26606"/>
          <ac:spMkLst>
            <pc:docMk/>
            <pc:sldMk cId="1224844035" sldId="259"/>
            <ac:spMk id="9" creationId="{CB44330D-EA18-4254-AA95-EB49948539B8}"/>
          </ac:spMkLst>
        </pc:spChg>
        <pc:graphicFrameChg chg="add mod modGraphic">
          <ac:chgData name="Mariana Garcia Reyna" userId="452221495b7e287d" providerId="LiveId" clId="{789E49A7-7E4C-4B13-BCFF-2094D3F6AA45}" dt="2021-05-14T04:47:07.211" v="89" actId="14734"/>
          <ac:graphicFrameMkLst>
            <pc:docMk/>
            <pc:sldMk cId="1224844035" sldId="259"/>
            <ac:graphicFrameMk id="2" creationId="{1E396EE4-313F-4C75-9338-7C91AE11EA0F}"/>
          </ac:graphicFrameMkLst>
        </pc:graphicFrameChg>
      </pc:sldChg>
      <pc:sldChg chg="addSp modSp new mod">
        <pc:chgData name="Mariana Garcia Reyna" userId="452221495b7e287d" providerId="LiveId" clId="{789E49A7-7E4C-4B13-BCFF-2094D3F6AA45}" dt="2021-05-14T04:56:35.198" v="1137" actId="122"/>
        <pc:sldMkLst>
          <pc:docMk/>
          <pc:sldMk cId="3250892197" sldId="260"/>
        </pc:sldMkLst>
        <pc:spChg chg="add mod">
          <ac:chgData name="Mariana Garcia Reyna" userId="452221495b7e287d" providerId="LiveId" clId="{789E49A7-7E4C-4B13-BCFF-2094D3F6AA45}" dt="2021-05-14T04:56:35.198" v="1137" actId="122"/>
          <ac:spMkLst>
            <pc:docMk/>
            <pc:sldMk cId="3250892197" sldId="260"/>
            <ac:spMk id="3" creationId="{30928C48-1E40-4DA5-87F1-653AAEBA63E3}"/>
          </ac:spMkLst>
        </pc:spChg>
        <pc:spChg chg="add mod">
          <ac:chgData name="Mariana Garcia Reyna" userId="452221495b7e287d" providerId="LiveId" clId="{789E49A7-7E4C-4B13-BCFF-2094D3F6AA45}" dt="2021-05-14T04:49:37.009" v="134" actId="1076"/>
          <ac:spMkLst>
            <pc:docMk/>
            <pc:sldMk cId="3250892197" sldId="260"/>
            <ac:spMk id="5" creationId="{DB76E9E5-8776-469E-BE7F-B1F7A2664E71}"/>
          </ac:spMkLst>
        </pc:spChg>
        <pc:picChg chg="add mod modCrop">
          <ac:chgData name="Mariana Garcia Reyna" userId="452221495b7e287d" providerId="LiveId" clId="{789E49A7-7E4C-4B13-BCFF-2094D3F6AA45}" dt="2021-05-14T04:49:10.011" v="110" actId="1076"/>
          <ac:picMkLst>
            <pc:docMk/>
            <pc:sldMk cId="3250892197" sldId="260"/>
            <ac:picMk id="4" creationId="{EB061E61-FBD3-4335-9F1E-240178967C7A}"/>
          </ac:picMkLst>
        </pc:picChg>
      </pc:sldChg>
      <pc:sldChg chg="new del">
        <pc:chgData name="Mariana Garcia Reyna" userId="452221495b7e287d" providerId="LiveId" clId="{789E49A7-7E4C-4B13-BCFF-2094D3F6AA45}" dt="2021-05-14T04:40:39.783" v="55" actId="47"/>
        <pc:sldMkLst>
          <pc:docMk/>
          <pc:sldMk cId="99065661" sldId="261"/>
        </pc:sldMkLst>
      </pc:sldChg>
      <pc:sldChg chg="addSp delSp modSp new mod setBg">
        <pc:chgData name="Mariana Garcia Reyna" userId="452221495b7e287d" providerId="LiveId" clId="{789E49A7-7E4C-4B13-BCFF-2094D3F6AA45}" dt="2021-05-14T04:48:28.501" v="98" actId="1076"/>
        <pc:sldMkLst>
          <pc:docMk/>
          <pc:sldMk cId="3835622484" sldId="261"/>
        </pc:sldMkLst>
        <pc:spChg chg="add del">
          <ac:chgData name="Mariana Garcia Reyna" userId="452221495b7e287d" providerId="LiveId" clId="{789E49A7-7E4C-4B13-BCFF-2094D3F6AA45}" dt="2021-05-14T04:43:27.552" v="66" actId="478"/>
          <ac:spMkLst>
            <pc:docMk/>
            <pc:sldMk cId="3835622484" sldId="261"/>
            <ac:spMk id="3" creationId="{1CD0DCCA-BE9C-4BA1-9A59-D6275E8D3D0F}"/>
          </ac:spMkLst>
        </pc:spChg>
        <pc:spChg chg="add">
          <ac:chgData name="Mariana Garcia Reyna" userId="452221495b7e287d" providerId="LiveId" clId="{789E49A7-7E4C-4B13-BCFF-2094D3F6AA45}" dt="2021-05-14T04:47:40.581" v="92" actId="26606"/>
          <ac:spMkLst>
            <pc:docMk/>
            <pc:sldMk cId="3835622484" sldId="261"/>
            <ac:spMk id="9" creationId="{32BC26D8-82FB-445E-AA49-62A77D7C1EE0}"/>
          </ac:spMkLst>
        </pc:spChg>
        <pc:spChg chg="add">
          <ac:chgData name="Mariana Garcia Reyna" userId="452221495b7e287d" providerId="LiveId" clId="{789E49A7-7E4C-4B13-BCFF-2094D3F6AA45}" dt="2021-05-14T04:47:40.581" v="92" actId="26606"/>
          <ac:spMkLst>
            <pc:docMk/>
            <pc:sldMk cId="3835622484" sldId="261"/>
            <ac:spMk id="11" creationId="{CB44330D-EA18-4254-AA95-EB49948539B8}"/>
          </ac:spMkLst>
        </pc:spChg>
        <pc:graphicFrameChg chg="add mod modGraphic">
          <ac:chgData name="Mariana Garcia Reyna" userId="452221495b7e287d" providerId="LiveId" clId="{789E49A7-7E4C-4B13-BCFF-2094D3F6AA45}" dt="2021-05-14T04:48:28.501" v="98" actId="1076"/>
          <ac:graphicFrameMkLst>
            <pc:docMk/>
            <pc:sldMk cId="3835622484" sldId="261"/>
            <ac:graphicFrameMk id="4" creationId="{2881982D-5C4E-4F1B-832B-5895E025A779}"/>
          </ac:graphicFrameMkLst>
        </pc:graphicFrameChg>
      </pc:sldChg>
      <pc:sldChg chg="new del">
        <pc:chgData name="Mariana Garcia Reyna" userId="452221495b7e287d" providerId="LiveId" clId="{789E49A7-7E4C-4B13-BCFF-2094D3F6AA45}" dt="2021-05-14T04:40:40.197" v="56" actId="47"/>
        <pc:sldMkLst>
          <pc:docMk/>
          <pc:sldMk cId="3640302057" sldId="262"/>
        </pc:sldMkLst>
      </pc:sldChg>
      <pc:sldChg chg="addSp delSp modSp new del mod">
        <pc:chgData name="Mariana Garcia Reyna" userId="452221495b7e287d" providerId="LiveId" clId="{789E49A7-7E4C-4B13-BCFF-2094D3F6AA45}" dt="2021-05-14T04:40:40.529" v="57" actId="47"/>
        <pc:sldMkLst>
          <pc:docMk/>
          <pc:sldMk cId="1288112586" sldId="263"/>
        </pc:sldMkLst>
        <pc:picChg chg="add del mod">
          <ac:chgData name="Mariana Garcia Reyna" userId="452221495b7e287d" providerId="LiveId" clId="{789E49A7-7E4C-4B13-BCFF-2094D3F6AA45}" dt="2021-05-13T01:13:04.443" v="32" actId="478"/>
          <ac:picMkLst>
            <pc:docMk/>
            <pc:sldMk cId="1288112586" sldId="263"/>
            <ac:picMk id="2" creationId="{FA657359-129D-43A8-8E9E-E0A4FA530F7E}"/>
          </ac:picMkLst>
        </pc:picChg>
      </pc:sldChg>
      <pc:sldChg chg="addSp delSp modSp new del mod">
        <pc:chgData name="Mariana Garcia Reyna" userId="452221495b7e287d" providerId="LiveId" clId="{789E49A7-7E4C-4B13-BCFF-2094D3F6AA45}" dt="2021-05-14T04:40:40.886" v="58" actId="47"/>
        <pc:sldMkLst>
          <pc:docMk/>
          <pc:sldMk cId="3283325538" sldId="264"/>
        </pc:sldMkLst>
        <pc:picChg chg="add del mod">
          <ac:chgData name="Mariana Garcia Reyna" userId="452221495b7e287d" providerId="LiveId" clId="{789E49A7-7E4C-4B13-BCFF-2094D3F6AA45}" dt="2021-05-13T01:13:02.387" v="31" actId="478"/>
          <ac:picMkLst>
            <pc:docMk/>
            <pc:sldMk cId="3283325538" sldId="264"/>
            <ac:picMk id="2" creationId="{730FBCF4-B935-446A-981B-2E4D3DF133F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FE9F96-4A96-4624-BC96-7E5B3CCADF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AADD589-8EB4-48AA-8DF1-EE158AB84A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AA30784-54E9-44FF-A98F-287611D7442D}"/>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5" name="Marcador de pie de página 4">
            <a:extLst>
              <a:ext uri="{FF2B5EF4-FFF2-40B4-BE49-F238E27FC236}">
                <a16:creationId xmlns:a16="http://schemas.microsoft.com/office/drawing/2014/main" id="{1C243F53-CAE2-4902-9747-69B257EE79A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9597536-C298-496F-8546-94BC922CF526}"/>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898095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BD94B9-C079-41DE-BDB5-FC04081CF49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C116B6C-CAC6-4DDA-BC84-6D2F2A0B08A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2A46B57-0DE8-4B6A-BA75-B143EE2F5537}"/>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5" name="Marcador de pie de página 4">
            <a:extLst>
              <a:ext uri="{FF2B5EF4-FFF2-40B4-BE49-F238E27FC236}">
                <a16:creationId xmlns:a16="http://schemas.microsoft.com/office/drawing/2014/main" id="{E9AC18ED-DE23-4D6F-A306-B5879DA27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96AEA58-248F-43F7-8E29-206F8BE909AF}"/>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398213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5581FAA-FE01-4E3A-B31D-3D066FB1F45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E75AF29-0EEA-4C8B-94E2-B9578350344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07B5ACD-F159-43F5-96F0-D41C127A8942}"/>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5" name="Marcador de pie de página 4">
            <a:extLst>
              <a:ext uri="{FF2B5EF4-FFF2-40B4-BE49-F238E27FC236}">
                <a16:creationId xmlns:a16="http://schemas.microsoft.com/office/drawing/2014/main" id="{6018B8BF-1A3E-46E6-A75E-6F2D193444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B3EC388-35C1-4938-9820-0B69BE0AC54F}"/>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27451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8A7738-BF91-408C-A879-984BF15ECFF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C2DBF3C-5389-44FB-944C-D47DE35CA16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11A447B-A268-4254-B4F4-07306ED4C4BD}"/>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5" name="Marcador de pie de página 4">
            <a:extLst>
              <a:ext uri="{FF2B5EF4-FFF2-40B4-BE49-F238E27FC236}">
                <a16:creationId xmlns:a16="http://schemas.microsoft.com/office/drawing/2014/main" id="{72F559B3-F871-471E-B80E-5C0BE4E36B1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5A3AF8-E48E-48AA-862A-F39878F5B3BC}"/>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190535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CF2A2A-5ECD-407B-B922-3AD00F2203F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0C9D102-C131-47AA-849E-30616E34DF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B2804C6-9E33-4EA8-A613-C30C34E3C537}"/>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5" name="Marcador de pie de página 4">
            <a:extLst>
              <a:ext uri="{FF2B5EF4-FFF2-40B4-BE49-F238E27FC236}">
                <a16:creationId xmlns:a16="http://schemas.microsoft.com/office/drawing/2014/main" id="{4171912B-2A32-4A94-9100-99BEDA44AF7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18E1BB5-31A9-4875-9CB4-21DD1A0AE8AE}"/>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9180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1ECF18-B106-4838-A9EE-B0748745980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82305E7-6DF0-4206-81A9-B52686EFC7E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13204A53-E87B-47B2-A02A-A75548492D4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999C240-E3D5-4E43-A227-9C7314B92A38}"/>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6" name="Marcador de pie de página 5">
            <a:extLst>
              <a:ext uri="{FF2B5EF4-FFF2-40B4-BE49-F238E27FC236}">
                <a16:creationId xmlns:a16="http://schemas.microsoft.com/office/drawing/2014/main" id="{7415F4E2-48AA-43A3-9423-1159084CE8B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0B22101-8AA4-4F30-86D5-118B747057EA}"/>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263603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0A88DC-8B0D-4A60-AAE9-0F015BDEA56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54C9ABE-DF05-4BAD-92CE-6C6F8B4878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910F93D-7BB2-444C-812C-4D329BC35AC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6BC05A1-2248-4A20-8A94-6D40D68B5A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8EDC52E-4738-4B5D-A5C4-E9704DCE653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E943729F-0A2A-4378-968D-841BC0AF1C28}"/>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8" name="Marcador de pie de página 7">
            <a:extLst>
              <a:ext uri="{FF2B5EF4-FFF2-40B4-BE49-F238E27FC236}">
                <a16:creationId xmlns:a16="http://schemas.microsoft.com/office/drawing/2014/main" id="{5DF71550-2D5E-43F5-8308-CDA38C17552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C3161F2-63E7-4D98-B677-90C2EA249098}"/>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187794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1C7C5-7BFE-4247-A5D7-CCC5E76B04B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31CF3AA-DAD7-4C3B-9544-8AE73B7D0092}"/>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4" name="Marcador de pie de página 3">
            <a:extLst>
              <a:ext uri="{FF2B5EF4-FFF2-40B4-BE49-F238E27FC236}">
                <a16:creationId xmlns:a16="http://schemas.microsoft.com/office/drawing/2014/main" id="{38934CF3-6CA1-42D1-8B69-236FEAB632B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C4895D7-231D-4FB7-8439-5538054F648F}"/>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319831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968D502-15DD-4269-A11E-F269E7E78696}"/>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3" name="Marcador de pie de página 2">
            <a:extLst>
              <a:ext uri="{FF2B5EF4-FFF2-40B4-BE49-F238E27FC236}">
                <a16:creationId xmlns:a16="http://schemas.microsoft.com/office/drawing/2014/main" id="{8A599315-9C11-478D-9871-7805FDE7532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55031A1-3EED-466D-ADB2-1A3C44C02BB9}"/>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486971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F6E11C-CC32-4F13-A173-917829839EE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D3E7A02-0612-4A53-97D1-F2E9C5D1A2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CF7B0DE-9E2A-4E59-8A26-204BFB3C5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7A0C031-2E44-41AA-B902-E9EC1D15826A}"/>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6" name="Marcador de pie de página 5">
            <a:extLst>
              <a:ext uri="{FF2B5EF4-FFF2-40B4-BE49-F238E27FC236}">
                <a16:creationId xmlns:a16="http://schemas.microsoft.com/office/drawing/2014/main" id="{F3BD75FB-851A-4C2E-A002-BFD6ECC55E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619EA72-5AE4-44DD-A5E8-2E922C65EF83}"/>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2538624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409E82-C1B7-4275-AC51-BECF51B6056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A3A5F19-CC94-4CCA-AB83-22A9C2DA89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8BC76C5-11BA-47DB-B86B-B4B5C01DA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B1A5034-4DC1-44FF-8629-3EF5E121BA25}"/>
              </a:ext>
            </a:extLst>
          </p:cNvPr>
          <p:cNvSpPr>
            <a:spLocks noGrp="1"/>
          </p:cNvSpPr>
          <p:nvPr>
            <p:ph type="dt" sz="half" idx="10"/>
          </p:nvPr>
        </p:nvSpPr>
        <p:spPr/>
        <p:txBody>
          <a:bodyPr/>
          <a:lstStyle/>
          <a:p>
            <a:fld id="{0787138F-CE9B-4FD8-A1D7-9D1D94234550}" type="datetimeFigureOut">
              <a:rPr lang="es-MX" smtClean="0"/>
              <a:t>13/05/2021</a:t>
            </a:fld>
            <a:endParaRPr lang="es-MX"/>
          </a:p>
        </p:txBody>
      </p:sp>
      <p:sp>
        <p:nvSpPr>
          <p:cNvPr id="6" name="Marcador de pie de página 5">
            <a:extLst>
              <a:ext uri="{FF2B5EF4-FFF2-40B4-BE49-F238E27FC236}">
                <a16:creationId xmlns:a16="http://schemas.microsoft.com/office/drawing/2014/main" id="{CA12CBCD-6877-4550-9C9A-F6D29F59380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E361F7-0AF6-4ED9-BB3A-C60C6FE43079}"/>
              </a:ext>
            </a:extLst>
          </p:cNvPr>
          <p:cNvSpPr>
            <a:spLocks noGrp="1"/>
          </p:cNvSpPr>
          <p:nvPr>
            <p:ph type="sldNum" sz="quarter" idx="12"/>
          </p:nvPr>
        </p:nvSpPr>
        <p:spPr/>
        <p:txBody>
          <a:bodyPr/>
          <a:lstStyle/>
          <a:p>
            <a:fld id="{F24AC950-E709-4A0D-9891-A124382899C9}" type="slidenum">
              <a:rPr lang="es-MX" smtClean="0"/>
              <a:t>‹Nº›</a:t>
            </a:fld>
            <a:endParaRPr lang="es-MX"/>
          </a:p>
        </p:txBody>
      </p:sp>
    </p:spTree>
    <p:extLst>
      <p:ext uri="{BB962C8B-B14F-4D97-AF65-F5344CB8AC3E}">
        <p14:creationId xmlns:p14="http://schemas.microsoft.com/office/powerpoint/2010/main" val="355761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ECBF89E-1C42-499A-B711-ED19AA45EE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C8D7AFB-9003-4C7D-9FD3-7BCAFC3BF6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1D682B9-D962-467C-A200-0F15CBAD2D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7138F-CE9B-4FD8-A1D7-9D1D94234550}" type="datetimeFigureOut">
              <a:rPr lang="es-MX" smtClean="0"/>
              <a:t>13/05/2021</a:t>
            </a:fld>
            <a:endParaRPr lang="es-MX"/>
          </a:p>
        </p:txBody>
      </p:sp>
      <p:sp>
        <p:nvSpPr>
          <p:cNvPr id="5" name="Marcador de pie de página 4">
            <a:extLst>
              <a:ext uri="{FF2B5EF4-FFF2-40B4-BE49-F238E27FC236}">
                <a16:creationId xmlns:a16="http://schemas.microsoft.com/office/drawing/2014/main" id="{2DC5BF0F-8BAC-48FA-A535-FD18AB8FE9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FD2C958-2F77-4A3C-B952-BADB9A7DE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AC950-E709-4A0D-9891-A124382899C9}" type="slidenum">
              <a:rPr lang="es-MX" smtClean="0"/>
              <a:t>‹Nº›</a:t>
            </a:fld>
            <a:endParaRPr lang="es-MX"/>
          </a:p>
        </p:txBody>
      </p:sp>
    </p:spTree>
    <p:extLst>
      <p:ext uri="{BB962C8B-B14F-4D97-AF65-F5344CB8AC3E}">
        <p14:creationId xmlns:p14="http://schemas.microsoft.com/office/powerpoint/2010/main" val="5521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16FC0B-3E01-4152-9F4F-B9A123F51B77}"/>
              </a:ext>
            </a:extLst>
          </p:cNvPr>
          <p:cNvSpPr>
            <a:spLocks noGrp="1"/>
          </p:cNvSpPr>
          <p:nvPr>
            <p:ph type="ctrTitle"/>
          </p:nvPr>
        </p:nvSpPr>
        <p:spPr>
          <a:xfrm>
            <a:off x="98474" y="112542"/>
            <a:ext cx="12093526" cy="6745457"/>
          </a:xfrm>
        </p:spPr>
        <p:txBody>
          <a:bodyPr>
            <a:normAutofit/>
          </a:bodyPr>
          <a:lstStyle/>
          <a:p>
            <a:r>
              <a:rPr lang="es-MX" sz="3600" b="1" i="1" dirty="0">
                <a:solidFill>
                  <a:srgbClr val="000000"/>
                </a:solidFill>
                <a:effectLst/>
                <a:latin typeface="Geneva"/>
              </a:rPr>
              <a:t>Escuela Normal </a:t>
            </a:r>
            <a:r>
              <a:rPr lang="es-MX" sz="3600" b="1" i="1" dirty="0">
                <a:solidFill>
                  <a:srgbClr val="000000"/>
                </a:solidFill>
                <a:latin typeface="Geneva"/>
              </a:rPr>
              <a:t>de Educación Preescolar</a:t>
            </a:r>
            <a:br>
              <a:rPr lang="es-MX" sz="3600" b="1" i="1" dirty="0">
                <a:solidFill>
                  <a:srgbClr val="000000"/>
                </a:solidFill>
                <a:latin typeface="Geneva"/>
              </a:rPr>
            </a:br>
            <a:br>
              <a:rPr lang="es-MX" sz="3600" b="1" i="1" dirty="0">
                <a:solidFill>
                  <a:srgbClr val="000000"/>
                </a:solidFill>
                <a:latin typeface="Geneva"/>
              </a:rPr>
            </a:br>
            <a:r>
              <a:rPr lang="es-MX" sz="3600" b="1" i="1" dirty="0">
                <a:solidFill>
                  <a:srgbClr val="000000"/>
                </a:solidFill>
                <a:effectLst/>
                <a:latin typeface="Geneva"/>
              </a:rPr>
              <a:t>Guion de Observación</a:t>
            </a:r>
            <a:r>
              <a:rPr lang="es-MX" sz="3600" b="1" i="1" dirty="0">
                <a:solidFill>
                  <a:srgbClr val="000000"/>
                </a:solidFill>
                <a:latin typeface="Geneva"/>
              </a:rPr>
              <a:t> </a:t>
            </a:r>
            <a:br>
              <a:rPr lang="es-MX" sz="3600" b="1" i="1" dirty="0">
                <a:solidFill>
                  <a:srgbClr val="000000"/>
                </a:solidFill>
                <a:latin typeface="Geneva"/>
              </a:rPr>
            </a:br>
            <a:br>
              <a:rPr lang="es-MX" sz="3600" b="1" i="1" dirty="0">
                <a:solidFill>
                  <a:srgbClr val="000000"/>
                </a:solidFill>
                <a:latin typeface="Geneva"/>
              </a:rPr>
            </a:br>
            <a:r>
              <a:rPr lang="es-MX" sz="3600" b="1" i="1" dirty="0">
                <a:solidFill>
                  <a:srgbClr val="000000"/>
                </a:solidFill>
                <a:effectLst/>
                <a:latin typeface="Geneva"/>
              </a:rPr>
              <a:t>Estrategias para la exploración del </a:t>
            </a:r>
            <a:r>
              <a:rPr lang="es-MX" sz="3600" b="1" i="1" dirty="0">
                <a:solidFill>
                  <a:srgbClr val="000000"/>
                </a:solidFill>
                <a:latin typeface="Geneva"/>
              </a:rPr>
              <a:t>mundo social </a:t>
            </a:r>
            <a:br>
              <a:rPr lang="es-MX" sz="3600" b="1" i="1" dirty="0">
                <a:solidFill>
                  <a:srgbClr val="000000"/>
                </a:solidFill>
                <a:latin typeface="Geneva"/>
              </a:rPr>
            </a:br>
            <a:r>
              <a:rPr lang="es-MX" sz="3600" b="1" i="1" dirty="0">
                <a:solidFill>
                  <a:srgbClr val="000000"/>
                </a:solidFill>
                <a:latin typeface="Geneva"/>
              </a:rPr>
              <a:t>Docente: Ramiro Garcia Elías</a:t>
            </a:r>
            <a:br>
              <a:rPr lang="es-MX" sz="3600" b="1" i="1" dirty="0">
                <a:solidFill>
                  <a:srgbClr val="000000"/>
                </a:solidFill>
                <a:latin typeface="Geneva"/>
              </a:rPr>
            </a:br>
            <a:br>
              <a:rPr lang="es-MX" sz="3600" b="1" i="1" dirty="0">
                <a:solidFill>
                  <a:srgbClr val="000000"/>
                </a:solidFill>
                <a:latin typeface="Geneva"/>
              </a:rPr>
            </a:br>
            <a:r>
              <a:rPr lang="es-MX" sz="3600" b="1" i="1" dirty="0">
                <a:solidFill>
                  <a:srgbClr val="000000"/>
                </a:solidFill>
                <a:latin typeface="Geneva"/>
              </a:rPr>
              <a:t>Mariana Garcia Reyna </a:t>
            </a:r>
            <a:br>
              <a:rPr lang="es-MX" sz="3600" b="1" i="1" dirty="0">
                <a:solidFill>
                  <a:srgbClr val="000000"/>
                </a:solidFill>
                <a:latin typeface="Geneva"/>
              </a:rPr>
            </a:br>
            <a:r>
              <a:rPr lang="es-MX" sz="3600" b="1" i="1" dirty="0">
                <a:solidFill>
                  <a:srgbClr val="000000"/>
                </a:solidFill>
                <a:latin typeface="Geneva"/>
              </a:rPr>
              <a:t>2°a</a:t>
            </a:r>
            <a:br>
              <a:rPr lang="es-MX" sz="3600" b="1" i="1" dirty="0">
                <a:solidFill>
                  <a:srgbClr val="000000"/>
                </a:solidFill>
                <a:effectLst/>
                <a:latin typeface="Geneva"/>
              </a:rPr>
            </a:br>
            <a:endParaRPr lang="es-MX" sz="9600" dirty="0"/>
          </a:p>
        </p:txBody>
      </p:sp>
      <p:pic>
        <p:nvPicPr>
          <p:cNvPr id="1026" name="Picture 2" descr="TICS EN LA EDUCACIÓN PREESCOLAR. | ENEP">
            <a:extLst>
              <a:ext uri="{FF2B5EF4-FFF2-40B4-BE49-F238E27FC236}">
                <a16:creationId xmlns:a16="http://schemas.microsoft.com/office/drawing/2014/main" id="{920C6503-7A50-4605-BC1C-91E120148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9133"/>
            <a:ext cx="1857375" cy="1381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18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a 1">
            <a:extLst>
              <a:ext uri="{FF2B5EF4-FFF2-40B4-BE49-F238E27FC236}">
                <a16:creationId xmlns:a16="http://schemas.microsoft.com/office/drawing/2014/main" id="{CA85D7D7-FEC6-4953-8DDE-9992B47017CD}"/>
              </a:ext>
            </a:extLst>
          </p:cNvPr>
          <p:cNvGraphicFramePr>
            <a:graphicFrameLocks noGrp="1"/>
          </p:cNvGraphicFramePr>
          <p:nvPr>
            <p:extLst>
              <p:ext uri="{D42A27DB-BD31-4B8C-83A1-F6EECF244321}">
                <p14:modId xmlns:p14="http://schemas.microsoft.com/office/powerpoint/2010/main" val="646907615"/>
              </p:ext>
            </p:extLst>
          </p:nvPr>
        </p:nvGraphicFramePr>
        <p:xfrm>
          <a:off x="787516" y="643466"/>
          <a:ext cx="10616968" cy="5479687"/>
        </p:xfrm>
        <a:graphic>
          <a:graphicData uri="http://schemas.openxmlformats.org/drawingml/2006/table">
            <a:tbl>
              <a:tblPr firstRow="1" bandRow="1">
                <a:tableStyleId>{35758FB7-9AC5-4552-8A53-C91805E547FA}</a:tableStyleId>
              </a:tblPr>
              <a:tblGrid>
                <a:gridCol w="2578205">
                  <a:extLst>
                    <a:ext uri="{9D8B030D-6E8A-4147-A177-3AD203B41FA5}">
                      <a16:colId xmlns:a16="http://schemas.microsoft.com/office/drawing/2014/main" val="2333395088"/>
                    </a:ext>
                  </a:extLst>
                </a:gridCol>
                <a:gridCol w="671910">
                  <a:extLst>
                    <a:ext uri="{9D8B030D-6E8A-4147-A177-3AD203B41FA5}">
                      <a16:colId xmlns:a16="http://schemas.microsoft.com/office/drawing/2014/main" val="3373712192"/>
                    </a:ext>
                  </a:extLst>
                </a:gridCol>
                <a:gridCol w="850918">
                  <a:extLst>
                    <a:ext uri="{9D8B030D-6E8A-4147-A177-3AD203B41FA5}">
                      <a16:colId xmlns:a16="http://schemas.microsoft.com/office/drawing/2014/main" val="3075375667"/>
                    </a:ext>
                  </a:extLst>
                </a:gridCol>
                <a:gridCol w="6515935">
                  <a:extLst>
                    <a:ext uri="{9D8B030D-6E8A-4147-A177-3AD203B41FA5}">
                      <a16:colId xmlns:a16="http://schemas.microsoft.com/office/drawing/2014/main" val="307369078"/>
                    </a:ext>
                  </a:extLst>
                </a:gridCol>
              </a:tblGrid>
              <a:tr h="353889">
                <a:tc>
                  <a:txBody>
                    <a:bodyPr/>
                    <a:lstStyle/>
                    <a:p>
                      <a:pPr algn="ctr"/>
                      <a:r>
                        <a:rPr lang="es-MX" sz="1600" dirty="0"/>
                        <a:t>INDICADORES</a:t>
                      </a: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a:t>SI</a:t>
                      </a: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a:t>NO</a:t>
                      </a: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a:t>COMENTARIOS</a:t>
                      </a: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7434077"/>
                  </a:ext>
                </a:extLst>
              </a:tr>
              <a:tr h="6485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0" kern="1200" dirty="0">
                          <a:solidFill>
                            <a:schemeClr val="dk1"/>
                          </a:solidFill>
                          <a:effectLst/>
                          <a:latin typeface="Arial" panose="020B0604020202020204" pitchFamily="34" charset="0"/>
                          <a:cs typeface="Arial" panose="020B0604020202020204" pitchFamily="34" charset="0"/>
                        </a:rPr>
                        <a:t>Los roles que se definen desde edades tempranas </a:t>
                      </a:r>
                      <a:endParaRPr lang="es-MX" sz="14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400" b="0" i="0" dirty="0">
                        <a:solidFill>
                          <a:srgbClr val="000000"/>
                        </a:solidFill>
                        <a:effectLst/>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s-MX" sz="1400">
                        <a:solidFill>
                          <a:schemeClr val="tx1"/>
                        </a:solidFill>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s-MX" sz="140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s-MX" sz="1400" dirty="0">
                          <a:latin typeface="Arial" panose="020B0604020202020204" pitchFamily="34" charset="0"/>
                          <a:cs typeface="Arial" panose="020B0604020202020204" pitchFamily="34" charset="0"/>
                        </a:rPr>
                        <a:t>En Namibia desde pequeños inician con trabajo de adulto, como acarrear burros.</a:t>
                      </a:r>
                    </a:p>
                    <a:p>
                      <a:pPr algn="l"/>
                      <a:r>
                        <a:rPr lang="es-MX" sz="1400" dirty="0">
                          <a:latin typeface="Arial" panose="020B0604020202020204" pitchFamily="34" charset="0"/>
                          <a:cs typeface="Arial" panose="020B0604020202020204" pitchFamily="34" charset="0"/>
                        </a:rPr>
                        <a:t>Comienzan a llevar a los niños a clases de estimulación temprana. </a:t>
                      </a:r>
                    </a:p>
                    <a:p>
                      <a:pPr algn="l"/>
                      <a:r>
                        <a:rPr lang="es-MX" sz="1400" dirty="0">
                          <a:latin typeface="Arial" panose="020B0604020202020204" pitchFamily="34" charset="0"/>
                          <a:cs typeface="Arial" panose="020B0604020202020204" pitchFamily="34" charset="0"/>
                        </a:rPr>
                        <a:t>Comienzan a comer por si mismos.</a:t>
                      </a:r>
                    </a:p>
                    <a:p>
                      <a:pPr algn="l"/>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0054334"/>
                  </a:ext>
                </a:extLst>
              </a:tr>
              <a:tr h="1426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dirty="0">
                          <a:solidFill>
                            <a:srgbClr val="000000"/>
                          </a:solidFill>
                          <a:effectLst/>
                          <a:latin typeface="Arial" panose="020B0604020202020204" pitchFamily="34" charset="0"/>
                          <a:cs typeface="Arial" panose="020B0604020202020204" pitchFamily="34" charset="0"/>
                        </a:rPr>
                        <a:t>Aprendizaje en los niños</a:t>
                      </a:r>
                      <a:endParaRPr lang="es-ES" sz="1400" b="0" i="0" dirty="0">
                        <a:solidFill>
                          <a:srgbClr val="000000"/>
                        </a:solidFill>
                        <a:effectLst/>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400" dirty="0">
                          <a:latin typeface="Arial" panose="020B0604020202020204" pitchFamily="34" charset="0"/>
                          <a:cs typeface="Arial" panose="020B0604020202020204" pitchFamily="34" charset="0"/>
                        </a:rPr>
                        <a:t>La mayoría de los casos es por imitación de sus hermanos mayores y sus padres, por eso todo lo que observan tratan de replicarlo.</a:t>
                      </a:r>
                    </a:p>
                    <a:p>
                      <a:r>
                        <a:rPr lang="es-MX" sz="1400" dirty="0">
                          <a:latin typeface="Arial" panose="020B0604020202020204" pitchFamily="34" charset="0"/>
                          <a:cs typeface="Arial" panose="020B0604020202020204" pitchFamily="34" charset="0"/>
                        </a:rPr>
                        <a:t>Siento que los niños que tienen más contacto con la naturaleza, logran mejores aprendizajes y se preparan aún más para la vida lejos de los padres.</a:t>
                      </a:r>
                    </a:p>
                    <a:p>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154057"/>
                  </a:ext>
                </a:extLst>
              </a:tr>
              <a:tr h="25522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dirty="0">
                          <a:solidFill>
                            <a:srgbClr val="000000"/>
                          </a:solidFill>
                          <a:effectLst/>
                          <a:latin typeface="Arial" panose="020B0604020202020204" pitchFamily="34" charset="0"/>
                          <a:cs typeface="Arial" panose="020B0604020202020204" pitchFamily="34" charset="0"/>
                        </a:rPr>
                        <a:t>La relación afectiva entre los adultos y los bebés</a:t>
                      </a:r>
                    </a:p>
                    <a:p>
                      <a:pPr algn="just"/>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400" dirty="0">
                          <a:latin typeface="Arial" panose="020B0604020202020204" pitchFamily="34" charset="0"/>
                          <a:cs typeface="Arial" panose="020B0604020202020204" pitchFamily="34" charset="0"/>
                        </a:rPr>
                        <a:t>Las madres en Namibia están la mayoría del tiempo con sus niños, los abrazan, les atienden, les dan pecho y el vinculo con la madre se da en el instante de nacer pues en ese momento inmediato tienen al niño en sus brazos.</a:t>
                      </a:r>
                    </a:p>
                    <a:p>
                      <a:r>
                        <a:rPr lang="es-MX" sz="1400" dirty="0">
                          <a:latin typeface="Arial" panose="020B0604020202020204" pitchFamily="34" charset="0"/>
                          <a:cs typeface="Arial" panose="020B0604020202020204" pitchFamily="34" charset="0"/>
                        </a:rPr>
                        <a:t>En estados unidos cuentan con mayor modernidad, muchos aparatos que checan como se encuentra el pequeño desde el nacimiento y la madre comparte tiempo con el bebé, </a:t>
                      </a:r>
                    </a:p>
                    <a:p>
                      <a:r>
                        <a:rPr lang="es-MX" sz="1400" dirty="0">
                          <a:latin typeface="Arial" panose="020B0604020202020204" pitchFamily="34" charset="0"/>
                          <a:cs typeface="Arial" panose="020B0604020202020204" pitchFamily="34" charset="0"/>
                        </a:rPr>
                        <a:t>En la mayoría de los casos el mayor vinculo afectivo se da con la madre, en la que hay plena confianza.</a:t>
                      </a:r>
                    </a:p>
                    <a:p>
                      <a:endParaRPr lang="es-MX" sz="1400" dirty="0">
                        <a:latin typeface="Arial" panose="020B0604020202020204" pitchFamily="34" charset="0"/>
                        <a:cs typeface="Arial" panose="020B0604020202020204" pitchFamily="34" charset="0"/>
                      </a:endParaRPr>
                    </a:p>
                  </a:txBody>
                  <a:tcPr marL="80429" marR="80429" marT="40215" marB="402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4001486"/>
                  </a:ext>
                </a:extLst>
              </a:tr>
            </a:tbl>
          </a:graphicData>
        </a:graphic>
      </p:graphicFrame>
    </p:spTree>
    <p:extLst>
      <p:ext uri="{BB962C8B-B14F-4D97-AF65-F5344CB8AC3E}">
        <p14:creationId xmlns:p14="http://schemas.microsoft.com/office/powerpoint/2010/main" val="3953711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2881982D-5C4E-4F1B-832B-5895E025A779}"/>
              </a:ext>
            </a:extLst>
          </p:cNvPr>
          <p:cNvGraphicFramePr>
            <a:graphicFrameLocks noGrp="1"/>
          </p:cNvGraphicFramePr>
          <p:nvPr>
            <p:extLst>
              <p:ext uri="{D42A27DB-BD31-4B8C-83A1-F6EECF244321}">
                <p14:modId xmlns:p14="http://schemas.microsoft.com/office/powerpoint/2010/main" val="1110667912"/>
              </p:ext>
            </p:extLst>
          </p:nvPr>
        </p:nvGraphicFramePr>
        <p:xfrm>
          <a:off x="643466" y="659648"/>
          <a:ext cx="10905068" cy="5538703"/>
        </p:xfrm>
        <a:graphic>
          <a:graphicData uri="http://schemas.openxmlformats.org/drawingml/2006/table">
            <a:tbl>
              <a:tblPr firstRow="1" bandRow="1">
                <a:tableStyleId>{35758FB7-9AC5-4552-8A53-C91805E547FA}</a:tableStyleId>
              </a:tblPr>
              <a:tblGrid>
                <a:gridCol w="2879948">
                  <a:extLst>
                    <a:ext uri="{9D8B030D-6E8A-4147-A177-3AD203B41FA5}">
                      <a16:colId xmlns:a16="http://schemas.microsoft.com/office/drawing/2014/main" val="770965340"/>
                    </a:ext>
                  </a:extLst>
                </a:gridCol>
                <a:gridCol w="848920">
                  <a:extLst>
                    <a:ext uri="{9D8B030D-6E8A-4147-A177-3AD203B41FA5}">
                      <a16:colId xmlns:a16="http://schemas.microsoft.com/office/drawing/2014/main" val="3114738764"/>
                    </a:ext>
                  </a:extLst>
                </a:gridCol>
                <a:gridCol w="912193">
                  <a:extLst>
                    <a:ext uri="{9D8B030D-6E8A-4147-A177-3AD203B41FA5}">
                      <a16:colId xmlns:a16="http://schemas.microsoft.com/office/drawing/2014/main" val="1312204205"/>
                    </a:ext>
                  </a:extLst>
                </a:gridCol>
                <a:gridCol w="6264007">
                  <a:extLst>
                    <a:ext uri="{9D8B030D-6E8A-4147-A177-3AD203B41FA5}">
                      <a16:colId xmlns:a16="http://schemas.microsoft.com/office/drawing/2014/main" val="1830956707"/>
                    </a:ext>
                  </a:extLst>
                </a:gridCol>
              </a:tblGrid>
              <a:tr h="374217">
                <a:tc>
                  <a:txBody>
                    <a:bodyPr/>
                    <a:lstStyle/>
                    <a:p>
                      <a:pPr algn="ctr"/>
                      <a:r>
                        <a:rPr lang="es-MX" sz="1700"/>
                        <a:t>INDICADORES</a:t>
                      </a: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700"/>
                        <a:t> SI </a:t>
                      </a: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700" dirty="0"/>
                        <a:t>NO </a:t>
                      </a: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700"/>
                        <a:t>COMENTARIOS</a:t>
                      </a: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4792490"/>
                  </a:ext>
                </a:extLst>
              </a:tr>
              <a:tr h="9443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0" dirty="0">
                          <a:solidFill>
                            <a:srgbClr val="000000"/>
                          </a:solidFill>
                          <a:effectLst/>
                          <a:latin typeface="Arial" panose="020B0604020202020204" pitchFamily="34" charset="0"/>
                          <a:cs typeface="Arial" panose="020B0604020202020204" pitchFamily="34" charset="0"/>
                        </a:rPr>
                        <a:t>Las prácticas de crianza desde la familia de los bebés</a:t>
                      </a:r>
                      <a:endParaRPr lang="es-ES" sz="1400" b="0" i="0" dirty="0">
                        <a:solidFill>
                          <a:srgbClr val="000000"/>
                        </a:solidFill>
                        <a:effectLst/>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140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140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400" dirty="0">
                          <a:latin typeface="Arial" panose="020B0604020202020204" pitchFamily="34" charset="0"/>
                          <a:cs typeface="Arial" panose="020B0604020202020204" pitchFamily="34" charset="0"/>
                        </a:rPr>
                        <a:t>Las madres pasan todo el tiempo con sus hijos.</a:t>
                      </a:r>
                    </a:p>
                    <a:p>
                      <a:r>
                        <a:rPr lang="es-MX" sz="1400" dirty="0">
                          <a:latin typeface="Arial" panose="020B0604020202020204" pitchFamily="34" charset="0"/>
                          <a:cs typeface="Arial" panose="020B0604020202020204" pitchFamily="34" charset="0"/>
                        </a:rPr>
                        <a:t>Los hijos mayores se hacen responsables de los bebés </a:t>
                      </a:r>
                    </a:p>
                    <a:p>
                      <a:r>
                        <a:rPr lang="es-MX" sz="1400" dirty="0">
                          <a:latin typeface="Arial" panose="020B0604020202020204" pitchFamily="34" charset="0"/>
                          <a:cs typeface="Arial" panose="020B0604020202020204" pitchFamily="34" charset="0"/>
                        </a:rPr>
                        <a:t>Los dejan en una guardería porque tienen que trabajar.</a:t>
                      </a:r>
                    </a:p>
                    <a:p>
                      <a:pPr algn="ctr"/>
                      <a:endParaRPr lang="es-MX" sz="1400" dirty="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6071521"/>
                  </a:ext>
                </a:extLst>
              </a:tr>
              <a:tr h="2264564">
                <a:tc>
                  <a:txBody>
                    <a:bodyPr/>
                    <a:lstStyle/>
                    <a:p>
                      <a:r>
                        <a:rPr lang="es-ES" sz="1400" b="0">
                          <a:solidFill>
                            <a:srgbClr val="000000"/>
                          </a:solidFill>
                          <a:effectLst/>
                          <a:latin typeface="Arial" panose="020B0604020202020204" pitchFamily="34" charset="0"/>
                          <a:cs typeface="Arial" panose="020B0604020202020204" pitchFamily="34" charset="0"/>
                        </a:rPr>
                        <a:t>La influencia del contexto familiar y su impacto para la exploración y el mundo social que rodea a los niños</a:t>
                      </a:r>
                    </a:p>
                    <a:p>
                      <a:endParaRPr lang="es-ES" sz="1400" b="0" i="0">
                        <a:solidFill>
                          <a:srgbClr val="000000"/>
                        </a:solidFill>
                        <a:effectLst/>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400">
                          <a:latin typeface="Arial" panose="020B0604020202020204" pitchFamily="34" charset="0"/>
                          <a:cs typeface="Arial" panose="020B0604020202020204" pitchFamily="34" charset="0"/>
                        </a:rPr>
                        <a:t>Es super importante en vinculo que debe haber con todos los miembros e la familia, pues estos tienen muchísima influencia en el desarrollo de los niños en todos sus aspectos y en especial la exploración del mundo que lo rodea, pues es así como el pequeño aprenderá a desarrollarse en el mundo en que se desenvuelve y entre más acercamiento tenga con la naturaleza considero que es mayor su independencia, pues desde pequeños luchan por sus cosas.</a:t>
                      </a:r>
                    </a:p>
                    <a:p>
                      <a:r>
                        <a:rPr lang="es-MX" sz="1400">
                          <a:latin typeface="Arial" panose="020B0604020202020204" pitchFamily="34" charset="0"/>
                          <a:cs typeface="Arial" panose="020B0604020202020204" pitchFamily="34" charset="0"/>
                        </a:rPr>
                        <a:t>Deben dejarlos experimentar, dejarlos ser libres pero siempre estar al pendiente de ellos y en algunos lugares no es así, siento que los sobre protege. </a:t>
                      </a:r>
                    </a:p>
                    <a:p>
                      <a:r>
                        <a:rPr lang="es-MX" sz="1400">
                          <a:latin typeface="Arial" panose="020B0604020202020204" pitchFamily="34" charset="0"/>
                          <a:cs typeface="Arial" panose="020B0604020202020204" pitchFamily="34" charset="0"/>
                        </a:rPr>
                        <a:t>Debe de haber mucho cariño, amor y apoyo para el pleno desarrollo de los pequeños, dejar que los niños experimenten y sean felices, dejarlos vivir su niñez e infancia.</a:t>
                      </a: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4440827"/>
                  </a:ext>
                </a:extLst>
              </a:tr>
              <a:tr h="1154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0" dirty="0">
                          <a:solidFill>
                            <a:srgbClr val="000000"/>
                          </a:solidFill>
                          <a:effectLst/>
                          <a:latin typeface="Arial" panose="020B0604020202020204" pitchFamily="34" charset="0"/>
                          <a:cs typeface="Arial" panose="020B0604020202020204" pitchFamily="34" charset="0"/>
                        </a:rPr>
                        <a:t>Las diferencias y similitudes que pueden compartir los bebés del documental</a:t>
                      </a:r>
                      <a:endParaRPr lang="es-MX" sz="1400" dirty="0">
                        <a:latin typeface="Arial" panose="020B0604020202020204" pitchFamily="34" charset="0"/>
                        <a:cs typeface="Arial" panose="020B0604020202020204" pitchFamily="34" charset="0"/>
                      </a:endParaRPr>
                    </a:p>
                    <a:p>
                      <a:endParaRPr lang="es-ES" sz="1400" b="0" i="0" dirty="0">
                        <a:solidFill>
                          <a:srgbClr val="000000"/>
                        </a:solidFill>
                        <a:effectLst/>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40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400" dirty="0">
                          <a:latin typeface="Arial" panose="020B0604020202020204" pitchFamily="34" charset="0"/>
                          <a:cs typeface="Arial" panose="020B0604020202020204" pitchFamily="34" charset="0"/>
                        </a:rPr>
                        <a:t>Se puede observar los diferentes contextos en que se desarrolla, mientras que en un lugar es muy pobre en el otro se tiene la mayoría de elementos para una vida plena, pero a pesar de todo yo logré ver que todos los niños son felices a su manera porque son tan inocentes que disfrutan de su infancia.</a:t>
                      </a:r>
                    </a:p>
                    <a:p>
                      <a:endParaRPr lang="es-MX" sz="1400" dirty="0">
                        <a:latin typeface="Arial" panose="020B0604020202020204" pitchFamily="34" charset="0"/>
                        <a:cs typeface="Arial" panose="020B0604020202020204" pitchFamily="34" charset="0"/>
                      </a:endParaRPr>
                    </a:p>
                  </a:txBody>
                  <a:tcPr marL="83162" marR="83162" marT="41581" marB="415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445337"/>
                  </a:ext>
                </a:extLst>
              </a:tr>
            </a:tbl>
          </a:graphicData>
        </a:graphic>
      </p:graphicFrame>
    </p:spTree>
    <p:extLst>
      <p:ext uri="{BB962C8B-B14F-4D97-AF65-F5344CB8AC3E}">
        <p14:creationId xmlns:p14="http://schemas.microsoft.com/office/powerpoint/2010/main" val="3835622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0928C48-1E40-4DA5-87F1-653AAEBA63E3}"/>
              </a:ext>
            </a:extLst>
          </p:cNvPr>
          <p:cNvSpPr txBox="1"/>
          <p:nvPr/>
        </p:nvSpPr>
        <p:spPr>
          <a:xfrm>
            <a:off x="497058" y="1849245"/>
            <a:ext cx="11197883" cy="4470904"/>
          </a:xfrm>
          <a:prstGeom prst="rect">
            <a:avLst/>
          </a:prstGeom>
          <a:noFill/>
        </p:spPr>
        <p:txBody>
          <a:bodyPr wrap="square">
            <a:spAutoFit/>
          </a:bodyPr>
          <a:lstStyle/>
          <a:p>
            <a:pPr algn="ctr"/>
            <a:endParaRPr lang="es-ES" b="1" i="0" dirty="0">
              <a:solidFill>
                <a:srgbClr val="000000"/>
              </a:solidFill>
              <a:effectLst/>
              <a:latin typeface="Arial Rounded MT Bold" panose="020F0704030504030204" pitchFamily="34" charset="0"/>
              <a:cs typeface="Arial" panose="020B0604020202020204" pitchFamily="34" charset="0"/>
            </a:endParaRPr>
          </a:p>
          <a:p>
            <a:pPr algn="ctr">
              <a:lnSpc>
                <a:spcPct val="150000"/>
              </a:lnSpc>
            </a:pPr>
            <a:r>
              <a:rPr lang="es-ES" dirty="0">
                <a:solidFill>
                  <a:srgbClr val="000000"/>
                </a:solidFill>
                <a:latin typeface="Arial Rounded MT Bold" panose="020F0704030504030204" pitchFamily="34" charset="0"/>
                <a:cs typeface="Arial" panose="020B0604020202020204" pitchFamily="34" charset="0"/>
              </a:rPr>
              <a:t>El documental fue de mi agrado, aunque no contenía un sonido fue fácil interpretar lo que suceder y el como actuaban ante las situaciones solo observando el ver como según los países y culturas en las que se encuentren van cambiando los aspectos desde el momento del nacimiento hasta cuando son niños, como nos da el ejemplo de 4 pequeños el como se van desarrollando en los primeros años de vida como es diferente en cada país en el que se encuentra, se logra captar la vida desde otras perspectivas que desconocemos. </a:t>
            </a:r>
          </a:p>
          <a:p>
            <a:pPr algn="ctr">
              <a:lnSpc>
                <a:spcPct val="150000"/>
              </a:lnSpc>
            </a:pPr>
            <a:r>
              <a:rPr lang="es-ES" dirty="0">
                <a:solidFill>
                  <a:srgbClr val="000000"/>
                </a:solidFill>
                <a:latin typeface="Arial Rounded MT Bold" panose="020F0704030504030204" pitchFamily="34" charset="0"/>
                <a:cs typeface="Arial" panose="020B0604020202020204" pitchFamily="34" charset="0"/>
              </a:rPr>
              <a:t>Me gusto que a pesar de las diferencias en su entorno y manera de vivir todos los niños muestran un estado de animo alegre pues no todos somos iguales tenemos distintos modos en los que crecemos y convivimos con la sociedad en la que nos encontramos, pero a pesar de ellos es ser felices es lo primordial.</a:t>
            </a:r>
          </a:p>
        </p:txBody>
      </p:sp>
      <p:pic>
        <p:nvPicPr>
          <p:cNvPr id="4" name="Imagen 3">
            <a:extLst>
              <a:ext uri="{FF2B5EF4-FFF2-40B4-BE49-F238E27FC236}">
                <a16:creationId xmlns:a16="http://schemas.microsoft.com/office/drawing/2014/main" id="{EB061E61-FBD3-4335-9F1E-240178967C7A}"/>
              </a:ext>
            </a:extLst>
          </p:cNvPr>
          <p:cNvPicPr>
            <a:picLocks noChangeAspect="1"/>
          </p:cNvPicPr>
          <p:nvPr/>
        </p:nvPicPr>
        <p:blipFill rotWithShape="1">
          <a:blip r:embed="rId2"/>
          <a:srcRect t="9358" b="12368"/>
          <a:stretch/>
        </p:blipFill>
        <p:spPr>
          <a:xfrm>
            <a:off x="1871002" y="0"/>
            <a:ext cx="8721969" cy="2067951"/>
          </a:xfrm>
          <a:prstGeom prst="rect">
            <a:avLst/>
          </a:prstGeom>
        </p:spPr>
      </p:pic>
      <p:sp>
        <p:nvSpPr>
          <p:cNvPr id="5" name="CuadroTexto 4">
            <a:extLst>
              <a:ext uri="{FF2B5EF4-FFF2-40B4-BE49-F238E27FC236}">
                <a16:creationId xmlns:a16="http://schemas.microsoft.com/office/drawing/2014/main" id="{DB76E9E5-8776-469E-BE7F-B1F7A2664E71}"/>
              </a:ext>
            </a:extLst>
          </p:cNvPr>
          <p:cNvSpPr txBox="1"/>
          <p:nvPr/>
        </p:nvSpPr>
        <p:spPr>
          <a:xfrm>
            <a:off x="3643531" y="680033"/>
            <a:ext cx="4164037" cy="707886"/>
          </a:xfrm>
          <a:prstGeom prst="rect">
            <a:avLst/>
          </a:prstGeom>
          <a:noFill/>
        </p:spPr>
        <p:txBody>
          <a:bodyPr wrap="square" rtlCol="0">
            <a:spAutoFit/>
          </a:bodyPr>
          <a:lstStyle/>
          <a:p>
            <a:pPr algn="ctr"/>
            <a:r>
              <a:rPr lang="es-MX" sz="4000" dirty="0">
                <a:latin typeface="Bell MT" panose="02020503060305020303" pitchFamily="18" charset="0"/>
              </a:rPr>
              <a:t>CONCLUSIONES</a:t>
            </a:r>
          </a:p>
        </p:txBody>
      </p:sp>
    </p:spTree>
    <p:extLst>
      <p:ext uri="{BB962C8B-B14F-4D97-AF65-F5344CB8AC3E}">
        <p14:creationId xmlns:p14="http://schemas.microsoft.com/office/powerpoint/2010/main" val="32508921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TotalTime>
  <Words>679</Words>
  <Application>Microsoft Office PowerPoint</Application>
  <PresentationFormat>Panorámica</PresentationFormat>
  <Paragraphs>34</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Arial Rounded MT Bold</vt:lpstr>
      <vt:lpstr>Bell MT</vt:lpstr>
      <vt:lpstr>Calibri</vt:lpstr>
      <vt:lpstr>Calibri Light</vt:lpstr>
      <vt:lpstr>Geneva</vt:lpstr>
      <vt:lpstr>Tema de Office</vt:lpstr>
      <vt:lpstr>Escuela Normal de Educación Preescolar  Guion de Observación   Estrategias para la exploración del mundo social  Docente: Ramiro Garcia Elías  Mariana Garcia Reyna  2°a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Guion de Observación  Estrategias para la exploración del mundo social  Docente: Ramiro Garcia Elías Mariana Garcia Reyna  2°a </dc:title>
  <dc:creator>Mariana Garcia Reyna</dc:creator>
  <cp:lastModifiedBy>Mariana Garcia Reyna</cp:lastModifiedBy>
  <cp:revision>3</cp:revision>
  <dcterms:created xsi:type="dcterms:W3CDTF">2021-05-12T15:39:07Z</dcterms:created>
  <dcterms:modified xsi:type="dcterms:W3CDTF">2021-05-14T04:56:37Z</dcterms:modified>
</cp:coreProperties>
</file>