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7"/>
  </p:normalViewPr>
  <p:slideViewPr>
    <p:cSldViewPr snapToGrid="0" snapToObjects="1">
      <p:cViewPr>
        <p:scale>
          <a:sx n="100" d="100"/>
          <a:sy n="100" d="100"/>
        </p:scale>
        <p:origin x="464" y="-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3F489-B56C-2941-A9F4-47E219BA9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9406A4-9434-ED46-BFEC-E8B6F218F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F01320-3991-DB40-9919-EA880CCA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9E2D-1804-EA4E-AC1B-101DEE347046}" type="datetimeFigureOut">
              <a:rPr lang="es-MX" smtClean="0"/>
              <a:t>12/05/21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F66B1F-12DB-F947-A6F9-12FC094D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BB1823-E389-4D41-A477-C9F75B38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AF09-6C3A-0147-B7D7-D0DE3DE060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377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4E1317-B79F-6640-B756-79C19660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D5AD43-F16F-4141-B153-6D9988E0C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A82A75-F666-8A40-8CAE-2A3790FFE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9E2D-1804-EA4E-AC1B-101DEE347046}" type="datetimeFigureOut">
              <a:rPr lang="es-MX" smtClean="0"/>
              <a:t>12/05/21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C517E9-ACA8-1E49-9972-DE468A166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3D9CE4-D066-6A40-93EE-2D0020A3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AF09-6C3A-0147-B7D7-D0DE3DE060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875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52E22C-A828-9746-BA7C-1C77EEA63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A3F62E-0B66-3649-A103-A165B4875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C1E210-0EA4-6E4F-809D-35A1B2A3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9E2D-1804-EA4E-AC1B-101DEE347046}" type="datetimeFigureOut">
              <a:rPr lang="es-MX" smtClean="0"/>
              <a:t>12/05/21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B05997-276E-0945-B58C-7D470F0E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FDA450-52EB-0840-BE74-C79A5924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AF09-6C3A-0147-B7D7-D0DE3DE060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432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C0AF5-C06F-9340-8655-2A9D70AB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BC4EC3-0886-EC42-95EF-2EB92825F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D3F2D4-B309-3348-933D-0B1AEFB4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9E2D-1804-EA4E-AC1B-101DEE347046}" type="datetimeFigureOut">
              <a:rPr lang="es-MX" smtClean="0"/>
              <a:t>12/05/21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FCDF2B-EE8A-8343-AA1D-6C4608F66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8A85D-0B7B-3949-8E03-54C71045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AF09-6C3A-0147-B7D7-D0DE3DE060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090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7F6A-2034-C84E-9A6D-3D4507D8E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BE3626-FBA8-4B43-A4FC-A2D4EF5C5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862FCA-CE2B-294C-B78F-83D7C4DA4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9E2D-1804-EA4E-AC1B-101DEE347046}" type="datetimeFigureOut">
              <a:rPr lang="es-MX" smtClean="0"/>
              <a:t>12/05/21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E1CD98-BC88-1347-B14F-72EC95115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337B9F-D7F0-2C42-AE0B-F934EEFA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AF09-6C3A-0147-B7D7-D0DE3DE060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25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75CA7-CDFD-6543-8573-782BEA27D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8B5183-6C5A-B549-90D0-86FC45A56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694005-6E5F-F242-ADDA-2C4FA095C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AEE35D-9FDF-2E44-BEF7-5B33757C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9E2D-1804-EA4E-AC1B-101DEE347046}" type="datetimeFigureOut">
              <a:rPr lang="es-MX" smtClean="0"/>
              <a:t>12/05/21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DA0CA2-143B-C447-950E-1CD7A0A7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A6E199-A96B-C14A-AA5D-968D9DBD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AF09-6C3A-0147-B7D7-D0DE3DE060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717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8BBF2-CF9A-AF4E-B633-B5A7FBE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73DE5B-172D-7B4C-9C30-AF4353D81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9B4805-2AC5-4647-978C-B84755E35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0BBAF2-0977-984A-BC57-2B6EBF681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4BA153-D186-2E46-8108-F8AA744D3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DA05908-DA31-434A-AB4D-CDDD738F5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9E2D-1804-EA4E-AC1B-101DEE347046}" type="datetimeFigureOut">
              <a:rPr lang="es-MX" smtClean="0"/>
              <a:t>12/05/21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A51115-D183-7641-A101-B51B3182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318351-298E-7B4A-A5A7-252383EF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AF09-6C3A-0147-B7D7-D0DE3DE060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145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3FD8F-A9B3-3F45-B041-4C7409A6E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2B0F2CC-C59A-DF43-89FC-41593DB8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9E2D-1804-EA4E-AC1B-101DEE347046}" type="datetimeFigureOut">
              <a:rPr lang="es-MX" smtClean="0"/>
              <a:t>12/05/21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1B763A-2F06-544E-998A-8EF9CDEA5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19847B-FE30-7644-B897-EBB0EBAF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AF09-6C3A-0147-B7D7-D0DE3DE060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797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308DF3-CF01-1646-BD4E-A024FFE3C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9E2D-1804-EA4E-AC1B-101DEE347046}" type="datetimeFigureOut">
              <a:rPr lang="es-MX" smtClean="0"/>
              <a:t>12/05/21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07EF0B-C8B3-3044-9992-168A08CA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6C52B7-0B6A-7244-A8CC-1993AA76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AF09-6C3A-0147-B7D7-D0DE3DE060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507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6F267-4382-344A-96E4-BB0086DB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0EFC3B-FCE5-D049-9D1E-A6F3B3B3B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FC0B3C-9EFA-554E-840A-FDABD1911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D1E0FC-606E-C84C-86D7-2F7D3F79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9E2D-1804-EA4E-AC1B-101DEE347046}" type="datetimeFigureOut">
              <a:rPr lang="es-MX" smtClean="0"/>
              <a:t>12/05/21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74D9D5-1714-1C4D-9C2D-47F8F848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D35E51-E3BE-894A-ADEC-28DA2C3E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AF09-6C3A-0147-B7D7-D0DE3DE060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353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31B87-BD87-B343-A5D4-647369F1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3341D9-0869-FE44-ACCD-6390DADF6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468B0E-958D-C346-8012-1219684D8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04CCA2-A6CC-4F44-8FAF-A6811E82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9E2D-1804-EA4E-AC1B-101DEE347046}" type="datetimeFigureOut">
              <a:rPr lang="es-MX" smtClean="0"/>
              <a:t>12/05/21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FB56A3-8D02-834E-BA82-0A9D6906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C4AE8F-821E-8C46-8D52-2280A6EB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AF09-6C3A-0147-B7D7-D0DE3DE060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500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BF10D05-2E4C-5E4B-9B20-3CEC15C2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EBCBC7-6D22-314C-B53B-AC0D1D552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FF9C6E-FB25-034A-9F50-293764BF4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9E2D-1804-EA4E-AC1B-101DEE347046}" type="datetimeFigureOut">
              <a:rPr lang="es-MX" smtClean="0"/>
              <a:t>12/05/21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678BCE-2325-4D42-9471-986FEBA2D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35E564-6AC2-6943-827D-BDB37B62E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9AF09-6C3A-0147-B7D7-D0DE3DE060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985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72C3C81-05C6-D440-AC45-2007BC606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46" b="53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6CE2629-EA8E-CA4E-9B84-AC6D77CF6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0"/>
            <a:ext cx="1454150" cy="10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69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938ACE82-CBA8-A441-8A55-DADEC866B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27" b="5596"/>
          <a:stretch/>
        </p:blipFill>
        <p:spPr>
          <a:xfrm>
            <a:off x="0" y="0"/>
            <a:ext cx="12192000" cy="6830804"/>
          </a:xfrm>
          <a:prstGeom prst="rect">
            <a:avLst/>
          </a:prstGeom>
        </p:spPr>
      </p:pic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2A32064B-AC73-6946-993C-D8EAEE74DC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551579"/>
              </p:ext>
            </p:extLst>
          </p:nvPr>
        </p:nvGraphicFramePr>
        <p:xfrm>
          <a:off x="1644077" y="377539"/>
          <a:ext cx="8903846" cy="6140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4742">
                  <a:extLst>
                    <a:ext uri="{9D8B030D-6E8A-4147-A177-3AD203B41FA5}">
                      <a16:colId xmlns:a16="http://schemas.microsoft.com/office/drawing/2014/main" val="2022817149"/>
                    </a:ext>
                  </a:extLst>
                </a:gridCol>
                <a:gridCol w="6129104">
                  <a:extLst>
                    <a:ext uri="{9D8B030D-6E8A-4147-A177-3AD203B41FA5}">
                      <a16:colId xmlns:a16="http://schemas.microsoft.com/office/drawing/2014/main" val="1792252687"/>
                    </a:ext>
                  </a:extLst>
                </a:gridCol>
              </a:tblGrid>
              <a:tr h="670809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Guión de observación.</a:t>
                      </a:r>
                    </a:p>
                    <a:p>
                      <a:pPr algn="ctr"/>
                      <a:r>
                        <a:rPr lang="es-MX" dirty="0"/>
                        <a:t>Documental bebés.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179912"/>
                  </a:ext>
                </a:extLst>
              </a:tr>
              <a:tr h="388643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Observaciones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262171"/>
                  </a:ext>
                </a:extLst>
              </a:tr>
              <a:tr h="721592">
                <a:tc>
                  <a:txBody>
                    <a:bodyPr/>
                    <a:lstStyle/>
                    <a:p>
                      <a:pPr algn="just"/>
                      <a:r>
                        <a:rPr lang="es-MX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prácticas de crianza desde la familia de los bebés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/>
                        <a:t>Cada familia con diferente  cultura cría a sus hijos de maneras muy distintas y hasta cierto punto, un tanto peculiares. Lo que para unos les parecía algo normal que los bebés durmieran con sus padres tan solo 3 meses de vida, para otros es algo extraño.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153866"/>
                  </a:ext>
                </a:extLst>
              </a:tr>
              <a:tr h="782625">
                <a:tc>
                  <a:txBody>
                    <a:bodyPr/>
                    <a:lstStyle/>
                    <a:p>
                      <a:pPr algn="just"/>
                      <a:r>
                        <a:rPr lang="es-MX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diferencias y similitudes que pueden compartir los bebés del documental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/>
                        <a:t>Existen muchas diferencias entre los 4 niños que son de diferentes culturas, pero así como existen diferencias, existen similitudes. Todos los niños son “parecidos” en como se van desarrollando y aprendiendo a gatear, a caminar, etc. Claro que cada niño aprende en diferente tiempo, algunos aprenden más rápido que otros.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235404"/>
                  </a:ext>
                </a:extLst>
              </a:tr>
              <a:tr h="670809">
                <a:tc>
                  <a:txBody>
                    <a:bodyPr/>
                    <a:lstStyle/>
                    <a:p>
                      <a:pPr algn="just"/>
                      <a:r>
                        <a:rPr lang="es-MX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relación afectiva entre los adultos y los bebés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/>
                        <a:t>Existe una mejor relación afectiva hacia los bebés de que son criados con padres japoneses o estadounidences</a:t>
                      </a:r>
                    </a:p>
                    <a:p>
                      <a:pPr algn="just"/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504929"/>
                  </a:ext>
                </a:extLst>
              </a:tr>
              <a:tr h="670809">
                <a:tc>
                  <a:txBody>
                    <a:bodyPr/>
                    <a:lstStyle/>
                    <a:p>
                      <a:pPr algn="just"/>
                      <a:r>
                        <a:rPr lang="es-MX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roles que se definen desde edades tempranas 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/>
                        <a:t>Que se le tiene que dejar en claro al niño quien manda en casa. Puesto que los bebés son un ser controlador y el mayor error de los padres es permitir que sus hijos manden.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/>
                        <a:t>Nunca se ama, ni se abraza demasiado a un niño, eso es imposible.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/>
                        <a:t>Los cuidados están dictados por la madre naturaleza.</a:t>
                      </a:r>
                    </a:p>
                    <a:p>
                      <a:pPr algn="just"/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665356"/>
                  </a:ext>
                </a:extLst>
              </a:tr>
              <a:tr h="670809">
                <a:tc>
                  <a:txBody>
                    <a:bodyPr/>
                    <a:lstStyle/>
                    <a:p>
                      <a:pPr algn="just"/>
                      <a:r>
                        <a:rPr lang="es-MX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influencia del contexto familiar y su impacto para la exploración y el mundo social que rodea a los niños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/>
                        <a:t>El contexto en el que cada uno de los niños nace y crece influye mucho en su desarrollo,  crianza y sobre todo los cuidados que se tienen con ellos, la forma en la que los bañan, los visten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854690"/>
                  </a:ext>
                </a:extLst>
              </a:tr>
              <a:tr h="670809">
                <a:tc>
                  <a:txBody>
                    <a:bodyPr/>
                    <a:lstStyle/>
                    <a:p>
                      <a:r>
                        <a:rPr lang="es-MX" sz="1200" dirty="0"/>
                        <a:t>Crianza y atención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cariño era fundamental para el bienestar del bebé y de la madre y en que no existe un parámetro de cuánto cariño o atención debe recibir el lactante. Por el contrario, Truby King planteaba que era necesario dejar a los bebés solos la mayor parte del tiempo y disminuir las caricias lo máximo posible para criar niños menos individualistas. En el documental podemos ver como Claire Varity sólo permite que la madre sostenga a su hijo por diez minutos y que al darle mamadera tiene que mantener al bebé lo más distanciado posible de sí misma.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923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42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B27206BD-ECE8-224F-BED0-D0F5FD903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85" b="5432"/>
          <a:stretch/>
        </p:blipFill>
        <p:spPr>
          <a:xfrm>
            <a:off x="0" y="0"/>
            <a:ext cx="12276197" cy="6858000"/>
          </a:xfrm>
        </p:spPr>
      </p:pic>
    </p:spTree>
    <p:extLst>
      <p:ext uri="{BB962C8B-B14F-4D97-AF65-F5344CB8AC3E}">
        <p14:creationId xmlns:p14="http://schemas.microsoft.com/office/powerpoint/2010/main" val="12711955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401</Words>
  <Application>Microsoft Macintosh PowerPoint</Application>
  <PresentationFormat>Panorámica</PresentationFormat>
  <Paragraphs>18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SALMA RUBI JIMENEZ URIBE</dc:creator>
  <cp:lastModifiedBy>SALMA RUBI JIMENEZ URIBE</cp:lastModifiedBy>
  <cp:revision>12</cp:revision>
  <dcterms:created xsi:type="dcterms:W3CDTF">2021-05-12T20:47:07Z</dcterms:created>
  <dcterms:modified xsi:type="dcterms:W3CDTF">2021-05-13T06:07:07Z</dcterms:modified>
</cp:coreProperties>
</file>