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2" r:id="rId5"/>
    <p:sldId id="263" r:id="rId6"/>
    <p:sldId id="261" r:id="rId7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>
        <p:scale>
          <a:sx n="90" d="100"/>
          <a:sy n="90" d="100"/>
        </p:scale>
        <p:origin x="1512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anose="030F0702030302020204" pitchFamily="66" charset="0"/>
              </a:rPr>
              <a:t>Zaira Vanessa Alvarez Valdez.</a:t>
            </a:r>
            <a:endParaRPr lang="es-E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plantean soluciones a conflictos que surgen dentro y fuera del hogar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de colaboración</a:t>
            </a:r>
            <a:endParaRPr lang="es-MX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Porque p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roponen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acuerdos para la convivencia, el juego o el trabajo, y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respetan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acuerdos.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les gustaron mucho las actividades y por lo mismo las realizaron con esmero.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envié las instrucciones claras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actividades de reforzamiento para alcanzar el aprendizaje esperado.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 medio de una rubrica, observando los videos que enviaron donde los alumnos realizaban y explicaban los cuestionamientos de las actividades. Y con el cuaderno de evaluación continua.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seguir aplicando actividades interactivas y donde los niños manipulen diferentes materiales para realizar las actividades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alumnos realizan las entrevistas a otras personas para indagar aspectos específicos y lo realizan de muy buena manera.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entrevista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o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btuvieron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información con adultos acerca de cómo vivían, qué hacían cuando eran niños o niñas, a qué jugaban, cómo se vestían, que comían… con la intención de conocer los cambios que se han dado a través del tiempo.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seguir enviando actividades mas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dinámicas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Miércoles 12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tienen dificultades para narrar historias creadas por si mismo, siguiendo el orden, inicio, desarrollo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final.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Integración de la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Corporeidad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articiparon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juegos motores y actividades físicas, cuidando su integridad física y la de sus compañeros en beneficio de su salud.</a:t>
            </a:r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de novela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enviar actividades que ayuden a que los alumnos puedan ir creando historias siguiendo el orden de la historia.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42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13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tienen avances al describir personajes y desarrollo de una historia al escucharla primero y observar los dibujos que se muestran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mitad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numero entero.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qué? Porque </a:t>
            </a:r>
            <a:r>
              <a:rPr lang="es-MX" sz="1400" dirty="0" smtClean="0"/>
              <a:t>m</a:t>
            </a:r>
            <a:r>
              <a:rPr lang="es-MX" sz="1400" dirty="0" smtClean="0"/>
              <a:t>odelaron </a:t>
            </a:r>
            <a:r>
              <a:rPr lang="es-MX" sz="1400" dirty="0"/>
              <a:t>y </a:t>
            </a:r>
            <a:r>
              <a:rPr lang="es-MX" sz="1400" dirty="0" smtClean="0"/>
              <a:t>resolvieron </a:t>
            </a:r>
            <a:r>
              <a:rPr lang="es-MX" sz="1400" dirty="0"/>
              <a:t>problemas mediante el conteo al agregar o quitar </a:t>
            </a:r>
            <a:r>
              <a:rPr lang="es-MX" sz="1400" dirty="0" smtClean="0"/>
              <a:t>objetos.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ninguna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interesados al escuchar las explicaciones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enviar actividades que ayuden a que los alumnos puedan ir creando historias siguiendo el orden de la historia.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40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="" xmlns:a16="http://schemas.microsoft.com/office/drawing/2014/main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="" xmlns:a16="http://schemas.microsoft.com/office/drawing/2014/main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Viernes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mayo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demuestran interés en actividades nuevas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cambios en el tiempo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entusiasmados en las actividades donde generan nuevos aprendizajes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 ya que se les envío las indicaciones claras para realizar la actividad y  actividades extras para poder lograr el aprendizaje esperado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esperados: 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explicar a las madres de familia la importancia de realizar todas las actividades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8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6330</TotalTime>
  <Words>1057</Words>
  <Application>Microsoft Office PowerPoint</Application>
  <PresentationFormat>Presentación en pantalla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96</cp:revision>
  <dcterms:created xsi:type="dcterms:W3CDTF">2020-10-10T17:27:01Z</dcterms:created>
  <dcterms:modified xsi:type="dcterms:W3CDTF">2021-05-15T01:07:15Z</dcterms:modified>
</cp:coreProperties>
</file>