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4" r:id="rId3"/>
    <p:sldId id="257" r:id="rId4"/>
    <p:sldId id="258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5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CBFF4B-8CAE-4915-BB78-4303863D1F20}" v="9" dt="2021-05-03T15:17:57.6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2316" y="-13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019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769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5945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236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345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965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1531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563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93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0373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513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DD96D-71D0-432E-AD4A-CAAED1B448A2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788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lanificaciones | Carpeta pedagogica, Carpetas de escuela, Etiquetas  preescolares">
            <a:extLst>
              <a:ext uri="{FF2B5EF4-FFF2-40B4-BE49-F238E27FC236}">
                <a16:creationId xmlns:a16="http://schemas.microsoft.com/office/drawing/2014/main" xmlns="" id="{F8724FC4-29EB-46AD-9A7C-29D0E1556E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14" b="-1"/>
          <a:stretch/>
        </p:blipFill>
        <p:spPr bwMode="auto">
          <a:xfrm>
            <a:off x="643467" y="593969"/>
            <a:ext cx="5584264" cy="7956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5C2418D6-667A-42BF-886B-D27416BCB475}"/>
              </a:ext>
            </a:extLst>
          </p:cNvPr>
          <p:cNvSpPr txBox="1"/>
          <p:nvPr/>
        </p:nvSpPr>
        <p:spPr>
          <a:xfrm>
            <a:off x="3435599" y="5731329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>
                <a:latin typeface="BubbleGum" panose="00000400000000000000" pitchFamily="2" charset="0"/>
              </a:rPr>
              <a:t>Victoria Estefania </a:t>
            </a:r>
          </a:p>
          <a:p>
            <a:pPr algn="ctr"/>
            <a:r>
              <a:rPr lang="es-MX" sz="2000">
                <a:latin typeface="BubbleGum" panose="00000400000000000000" pitchFamily="2" charset="0"/>
              </a:rPr>
              <a:t>Garcia Garcia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A1761D27-4A19-4D2D-A0B4-6A085B19FB4F}"/>
              </a:ext>
            </a:extLst>
          </p:cNvPr>
          <p:cNvSpPr txBox="1"/>
          <p:nvPr/>
        </p:nvSpPr>
        <p:spPr>
          <a:xfrm>
            <a:off x="3804561" y="6882347"/>
            <a:ext cx="17927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>
                <a:latin typeface="BubbleGum" panose="00000400000000000000" pitchFamily="2" charset="0"/>
              </a:rPr>
              <a:t>Multigrado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B3905898-1332-4169-89FF-0F7BAD2E5126}"/>
              </a:ext>
            </a:extLst>
          </p:cNvPr>
          <p:cNvSpPr txBox="1"/>
          <p:nvPr/>
        </p:nvSpPr>
        <p:spPr>
          <a:xfrm>
            <a:off x="1628800" y="8460432"/>
            <a:ext cx="3956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>
                <a:solidFill>
                  <a:srgbClr val="7030A0"/>
                </a:solidFill>
                <a:latin typeface="BubbleGum" panose="00000400000000000000" pitchFamily="2" charset="0"/>
              </a:rPr>
              <a:t>8vo. Semestre </a:t>
            </a:r>
          </a:p>
        </p:txBody>
      </p:sp>
    </p:spTree>
    <p:extLst>
      <p:ext uri="{BB962C8B-B14F-4D97-AF65-F5344CB8AC3E}">
        <p14:creationId xmlns:p14="http://schemas.microsoft.com/office/powerpoint/2010/main" val="3419580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Debido a la situacion que se encuentran de internet, me pidieron que solo se enviara un video es por eso que se adecuo y se envio un video por el natalicio de Benito Juarez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para el envio de evidencias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Motivando mas a los alumnos, y me gustaría que se me autorizara por parte de Conafe visitar la comunidad.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comprendieron por parte de los alumnos. Actitud</a:t>
            </a:r>
          </a:p>
          <a:p>
            <a:r>
              <a:rPr lang="es-MX" sz="2000">
                <a:latin typeface="DK Cover Up" pitchFamily="50" charset="0"/>
              </a:rPr>
              <a:t>Entusiasmada y positiva siempre.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Motivar un poco mas a los alumnos a traves de los videos.</a:t>
            </a:r>
          </a:p>
        </p:txBody>
      </p:sp>
    </p:spTree>
    <p:extLst>
      <p:ext uri="{BB962C8B-B14F-4D97-AF65-F5344CB8AC3E}">
        <p14:creationId xmlns:p14="http://schemas.microsoft.com/office/powerpoint/2010/main" val="821726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646BAF90-BA5D-411D-8388-8C5CFCCDFCE8}"/>
              </a:ext>
            </a:extLst>
          </p:cNvPr>
          <p:cNvSpPr txBox="1"/>
          <p:nvPr/>
        </p:nvSpPr>
        <p:spPr>
          <a:xfrm>
            <a:off x="548199" y="1727200"/>
            <a:ext cx="619919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CUARTA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22 AL 26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3028118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>
                <a:latin typeface="DK Cover Up" pitchFamily="50" charset="0"/>
              </a:rPr>
              <a:t> </a:t>
            </a:r>
            <a:r>
              <a:rPr lang="es-MX" sz="4400">
                <a:latin typeface="DK Cover Up" pitchFamily="50" charset="0"/>
              </a:rPr>
              <a:t>Durante esta semana solo se envio un video de la primavera a las madres de familia.</a:t>
            </a:r>
          </a:p>
          <a:p>
            <a:endParaRPr lang="es-MX" sz="4400">
              <a:latin typeface="DK Cover Up" pitchFamily="50" charset="0"/>
            </a:endParaRPr>
          </a:p>
          <a:p>
            <a:r>
              <a:rPr lang="es-MX" sz="4400">
                <a:latin typeface="DK Cover Up" pitchFamily="50" charset="0"/>
              </a:rPr>
              <a:t>Y se estuvo en periodo de recolección de evidencias faltantes y evaluación del segundo trimestre</a:t>
            </a:r>
          </a:p>
        </p:txBody>
      </p:sp>
    </p:spTree>
    <p:extLst>
      <p:ext uri="{BB962C8B-B14F-4D97-AF65-F5344CB8AC3E}">
        <p14:creationId xmlns:p14="http://schemas.microsoft.com/office/powerpoint/2010/main" val="235469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646BAF90-BA5D-411D-8388-8C5CFCCDFCE8}"/>
              </a:ext>
            </a:extLst>
          </p:cNvPr>
          <p:cNvSpPr txBox="1"/>
          <p:nvPr/>
        </p:nvSpPr>
        <p:spPr>
          <a:xfrm>
            <a:off x="828724" y="1727200"/>
            <a:ext cx="5638147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QUINTA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12 AL 16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ABRIL</a:t>
            </a:r>
          </a:p>
        </p:txBody>
      </p:sp>
    </p:spTree>
    <p:extLst>
      <p:ext uri="{BB962C8B-B14F-4D97-AF65-F5344CB8AC3E}">
        <p14:creationId xmlns:p14="http://schemas.microsoft.com/office/powerpoint/2010/main" val="4270026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El seguir las recetas de la actividad.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En esta semana no hubo alguna actividad que se dificultara.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Interes y entusiasmo.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 sz="2400">
                <a:latin typeface="Century Gothic" panose="020B0502020202020204" pitchFamily="34" charset="0"/>
              </a:rPr>
              <a:t>12 </a:t>
            </a:r>
            <a:r>
              <a:rPr lang="es-MX">
                <a:latin typeface="Century Gothic" panose="020B0502020202020204" pitchFamily="34" charset="0"/>
              </a:rPr>
              <a:t>a l 16 Abril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7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Los padres de familia han tenido respuesta favorecedora de acuerdo con el envio de evidencias.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xmlns="" id="{E0CB9C2C-5942-40CF-863E-022EDBBEE055}"/>
              </a:ext>
            </a:extLst>
          </p:cNvPr>
          <p:cNvSpPr/>
          <p:nvPr/>
        </p:nvSpPr>
        <p:spPr>
          <a:xfrm>
            <a:off x="116632" y="3990495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8731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intervención fue buena, debido a que se aclararon dudas que las madres de familia presentaban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 para que sigan trabajando.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realizando actividades en donde los alumnos se motiven a trabajar y seguir motivando de alguna manera a las madres de familia.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dieron de acuerdo con la guía aprende en casa, es por eso que tuvieron duda.</a:t>
            </a:r>
          </a:p>
          <a:p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Entusiasmada </a:t>
            </a:r>
          </a:p>
          <a:p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Motivar un poco mas a los alumnos a traves de los videos.</a:t>
            </a:r>
          </a:p>
        </p:txBody>
      </p:sp>
    </p:spTree>
    <p:extLst>
      <p:ext uri="{BB962C8B-B14F-4D97-AF65-F5344CB8AC3E}">
        <p14:creationId xmlns:p14="http://schemas.microsoft.com/office/powerpoint/2010/main" val="3327700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646BAF90-BA5D-411D-8388-8C5CFCCDFCE8}"/>
              </a:ext>
            </a:extLst>
          </p:cNvPr>
          <p:cNvSpPr txBox="1"/>
          <p:nvPr/>
        </p:nvSpPr>
        <p:spPr>
          <a:xfrm>
            <a:off x="709301" y="1727200"/>
            <a:ext cx="5876993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SEXTA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19 AL 23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ABRIL</a:t>
            </a:r>
          </a:p>
        </p:txBody>
      </p:sp>
    </p:spTree>
    <p:extLst>
      <p:ext uri="{BB962C8B-B14F-4D97-AF65-F5344CB8AC3E}">
        <p14:creationId xmlns:p14="http://schemas.microsoft.com/office/powerpoint/2010/main" val="1750787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Las actividades que mas favorecen el aprendizaje son las que realizan por medio del juego.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En esta semana no hubo alguna actividad que se dificultara.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Interes y entusiasmo.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  19  al 23 Abril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Los padres de familia han tenido respuesta favorecedora de acuerdo con el envio de evidencias.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xmlns="" id="{E0CB9C2C-5942-40CF-863E-022EDBBEE055}"/>
              </a:ext>
            </a:extLst>
          </p:cNvPr>
          <p:cNvSpPr/>
          <p:nvPr/>
        </p:nvSpPr>
        <p:spPr>
          <a:xfrm>
            <a:off x="116632" y="4226387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6999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intervención fue buena, las dudas de las mamás van disminuyendo, y la interacción es mas clara.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 para que sigan trabajando.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Por parte de las madres de familia se solicito que se dieran clases presenciales y creo que podria intervenir hablando en conafe, para ver si podria dar dos días como al principio</a:t>
            </a:r>
          </a:p>
          <a:p>
            <a:endParaRPr lang="es-MX" sz="200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clases</a:t>
            </a:r>
          </a:p>
          <a:p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Entusiasmo, y actitud positiva siempre</a:t>
            </a:r>
          </a:p>
          <a:p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Motivar un poco mas a los alumnos a traves de los videos.</a:t>
            </a:r>
          </a:p>
        </p:txBody>
      </p:sp>
    </p:spTree>
    <p:extLst>
      <p:ext uri="{BB962C8B-B14F-4D97-AF65-F5344CB8AC3E}">
        <p14:creationId xmlns:p14="http://schemas.microsoft.com/office/powerpoint/2010/main" val="1525398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646BAF90-BA5D-411D-8388-8C5CFCCDFCE8}"/>
              </a:ext>
            </a:extLst>
          </p:cNvPr>
          <p:cNvSpPr txBox="1"/>
          <p:nvPr/>
        </p:nvSpPr>
        <p:spPr>
          <a:xfrm>
            <a:off x="555413" y="1727200"/>
            <a:ext cx="6184770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SEPTIMA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26 AL 30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ABRIL</a:t>
            </a:r>
          </a:p>
        </p:txBody>
      </p:sp>
    </p:spTree>
    <p:extLst>
      <p:ext uri="{BB962C8B-B14F-4D97-AF65-F5344CB8AC3E}">
        <p14:creationId xmlns:p14="http://schemas.microsoft.com/office/powerpoint/2010/main" val="2098341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646BAF90-BA5D-411D-8388-8C5CFCCDFCE8}"/>
              </a:ext>
            </a:extLst>
          </p:cNvPr>
          <p:cNvSpPr txBox="1"/>
          <p:nvPr/>
        </p:nvSpPr>
        <p:spPr>
          <a:xfrm>
            <a:off x="1247107" y="1727200"/>
            <a:ext cx="480137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PRIMER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 AL 5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30227162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 actividad que favoreció fue la de busquemos el tesoro, en donde los alumnos pueden jugar y aprender al mismo tiempo.</a:t>
            </a:r>
          </a:p>
          <a:p>
            <a:endParaRPr lang="es-MX" sz="200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Durante las semana las madres de familia comentaron que se les dificulta estar con todos los pendientes de casa y es por eso que en ocasiones no tienen el tiempo para realizar las actividades en tiempo y forma.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 sz="2000">
                <a:latin typeface="DK Cover Up" pitchFamily="50" charset="0"/>
              </a:rPr>
              <a:t>Entusiasmo aunque comentan las madres de familia que les gustaría regresar a clases presenciales.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  26 al 30 Abril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8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043608"/>
            <a:ext cx="640871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La responsabilidad de los padres de familia que han tenido, aunque quieren regresar a presenciales, siguen enviado evidencias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xmlns="" id="{E0CB9C2C-5942-40CF-863E-022EDBBEE055}"/>
              </a:ext>
            </a:extLst>
          </p:cNvPr>
          <p:cNvSpPr/>
          <p:nvPr/>
        </p:nvSpPr>
        <p:spPr>
          <a:xfrm>
            <a:off x="116632" y="4019117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62490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intervención ha ido disminuyendo ya que las madres de familia en ocasiones me piden ya no enviar videos y es de la manera que puedo intervenir, y existen actividades que no se completan al 100%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trabajando para que las madres de familia me permitan enviar videos.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Durante este tiempo me gustaría hablar con la coordinación de conafe para saber que se puede hacer, debido a que los alumnos y madre de familia se estan desmotivando semana con semana.</a:t>
            </a:r>
          </a:p>
          <a:p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Actitud positiva para poder motivar a las madres de familia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Seguir implementando actividades para la motivación de madres de familia y alumnos. </a:t>
            </a:r>
          </a:p>
        </p:txBody>
      </p:sp>
    </p:spTree>
    <p:extLst>
      <p:ext uri="{BB962C8B-B14F-4D97-AF65-F5344CB8AC3E}">
        <p14:creationId xmlns:p14="http://schemas.microsoft.com/office/powerpoint/2010/main" val="18881508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646BAF90-BA5D-411D-8388-8C5CFCCDFCE8}"/>
              </a:ext>
            </a:extLst>
          </p:cNvPr>
          <p:cNvSpPr txBox="1"/>
          <p:nvPr/>
        </p:nvSpPr>
        <p:spPr>
          <a:xfrm>
            <a:off x="558620" y="1727200"/>
            <a:ext cx="617835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NOVENA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03 AL 07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MAYO</a:t>
            </a:r>
          </a:p>
        </p:txBody>
      </p:sp>
    </p:spTree>
    <p:extLst>
      <p:ext uri="{BB962C8B-B14F-4D97-AF65-F5344CB8AC3E}">
        <p14:creationId xmlns:p14="http://schemas.microsoft.com/office/powerpoint/2010/main" val="34408245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 actividad que se obvservo que favoreció fue el plato del buen comer.</a:t>
            </a:r>
          </a:p>
          <a:p>
            <a:r>
              <a:rPr lang="es-MX" sz="2000">
                <a:latin typeface="DK Cover Up" pitchFamily="50" charset="0"/>
              </a:rPr>
              <a:t>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No se recibieron comentarios de alguna actividad que se les disficultara, sin embargo hubo muy poca respuesta</a:t>
            </a:r>
          </a:p>
          <a:p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 sz="2000">
                <a:latin typeface="DK Cover Up" pitchFamily="50" charset="0"/>
              </a:rPr>
              <a:t>Entusiasmo en las fotografías enviadas, asi como en los videos.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  03 al 7  Mayo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4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93428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La falta de envio de evidencias de los padres de familia ya que fueron muy pocas.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xmlns="" id="{E0CB9C2C-5942-40CF-863E-022EDBBEE055}"/>
              </a:ext>
            </a:extLst>
          </p:cNvPr>
          <p:cNvSpPr/>
          <p:nvPr/>
        </p:nvSpPr>
        <p:spPr>
          <a:xfrm>
            <a:off x="116632" y="4283968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12997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intervención ha ido disminuyendo ya que las madres de familia en ocasiones me piden ya no enviar video, siempre se envia mensaje diario al grupo de wpp</a:t>
            </a:r>
          </a:p>
          <a:p>
            <a:r>
              <a:rPr lang="es-MX" sz="2000">
                <a:latin typeface="DK Cover Up" pitchFamily="50" charset="0"/>
              </a:rPr>
              <a:t> 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trabajando para que las madres de familia me permitan enviar videos.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motivando a las madres de familia y poder regresar por lo menos un mes a dar clases presenciales.</a:t>
            </a:r>
          </a:p>
          <a:p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Actitud positiva para poder motivar a las madres de familia a poder seguir trabajando.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Seguir implementando actividades para la motivación de madres de familia y alumnos. </a:t>
            </a:r>
          </a:p>
        </p:txBody>
      </p:sp>
    </p:spTree>
    <p:extLst>
      <p:ext uri="{BB962C8B-B14F-4D97-AF65-F5344CB8AC3E}">
        <p14:creationId xmlns:p14="http://schemas.microsoft.com/office/powerpoint/2010/main" val="5680646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646BAF90-BA5D-411D-8388-8C5CFCCDFCE8}"/>
              </a:ext>
            </a:extLst>
          </p:cNvPr>
          <p:cNvSpPr txBox="1"/>
          <p:nvPr/>
        </p:nvSpPr>
        <p:spPr>
          <a:xfrm>
            <a:off x="824720" y="1727200"/>
            <a:ext cx="5646161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 smtClean="0">
                <a:latin typeface="Candy Beans" panose="02000500000000000000" pitchFamily="2" charset="0"/>
              </a:rPr>
              <a:t>DECIMA</a:t>
            </a:r>
            <a:endParaRPr lang="es-MX" sz="8000">
              <a:latin typeface="Candy Beans" panose="02000500000000000000" pitchFamily="2" charset="0"/>
            </a:endParaRP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</a:t>
            </a:r>
            <a:r>
              <a:rPr lang="es-MX" sz="8000" smtClean="0">
                <a:latin typeface="Candy Beans" panose="02000500000000000000" pitchFamily="2" charset="0"/>
              </a:rPr>
              <a:t>17</a:t>
            </a:r>
            <a:r>
              <a:rPr lang="es-MX" sz="8000" smtClean="0">
                <a:latin typeface="Candy Beans" panose="02000500000000000000" pitchFamily="2" charset="0"/>
              </a:rPr>
              <a:t> </a:t>
            </a:r>
            <a:r>
              <a:rPr lang="es-MX" sz="8000">
                <a:latin typeface="Candy Beans" panose="02000500000000000000" pitchFamily="2" charset="0"/>
              </a:rPr>
              <a:t>AL </a:t>
            </a:r>
            <a:r>
              <a:rPr lang="es-MX" sz="8000" smtClean="0">
                <a:latin typeface="Candy Beans" panose="02000500000000000000" pitchFamily="2" charset="0"/>
              </a:rPr>
              <a:t>21</a:t>
            </a:r>
            <a:r>
              <a:rPr lang="es-MX" sz="8000" smtClean="0">
                <a:latin typeface="Candy Beans" panose="02000500000000000000" pitchFamily="2" charset="0"/>
              </a:rPr>
              <a:t> </a:t>
            </a:r>
            <a:endParaRPr lang="es-MX" sz="8000">
              <a:latin typeface="Candy Beans" panose="02000500000000000000" pitchFamily="2" charset="0"/>
            </a:endParaRP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MAYO</a:t>
            </a:r>
          </a:p>
        </p:txBody>
      </p:sp>
    </p:spTree>
    <p:extLst>
      <p:ext uri="{BB962C8B-B14F-4D97-AF65-F5344CB8AC3E}">
        <p14:creationId xmlns:p14="http://schemas.microsoft.com/office/powerpoint/2010/main" val="8096765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 smtClean="0">
                <a:latin typeface="DK Cover Up" pitchFamily="50" charset="0"/>
              </a:rPr>
              <a:t>Poco a poco las actividades de alguna manera favorecen los aprendizajes</a:t>
            </a:r>
          </a:p>
          <a:p>
            <a:r>
              <a:rPr lang="es-MX" sz="2000" smtClean="0">
                <a:latin typeface="DK Cover Up" pitchFamily="50" charset="0"/>
              </a:rPr>
              <a:t>La </a:t>
            </a:r>
            <a:r>
              <a:rPr lang="es-MX" sz="2000">
                <a:latin typeface="DK Cover Up" pitchFamily="50" charset="0"/>
              </a:rPr>
              <a:t>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No se </a:t>
            </a:r>
            <a:r>
              <a:rPr lang="es-MX" sz="2000" smtClean="0">
                <a:latin typeface="DK Cover Up" pitchFamily="50" charset="0"/>
              </a:rPr>
              <a:t>recibieron dudad por partes de la madre de familia </a:t>
            </a:r>
          </a:p>
          <a:p>
            <a:r>
              <a:rPr lang="es-MX" sz="2000" smtClean="0">
                <a:latin typeface="DK Cover Up" pitchFamily="50" charset="0"/>
              </a:rPr>
              <a:t>Reacciones </a:t>
            </a:r>
            <a:r>
              <a:rPr lang="es-MX" sz="2000">
                <a:latin typeface="DK Cover Up" pitchFamily="50" charset="0"/>
              </a:rPr>
              <a:t>de los niños en las actividades: </a:t>
            </a:r>
          </a:p>
          <a:p>
            <a:r>
              <a:rPr lang="es-MX" sz="2000" smtClean="0">
                <a:latin typeface="DK Cover Up" pitchFamily="50" charset="0"/>
              </a:rPr>
              <a:t>Entusiasmados, aunque piden el regreso presencial.</a:t>
            </a:r>
            <a:endParaRPr lang="es-MX" sz="2000">
              <a:latin typeface="DK Cover Up" pitchFamily="50" charset="0"/>
            </a:endParaRP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  </a:t>
            </a:r>
            <a:r>
              <a:rPr lang="es-MX" smtClean="0">
                <a:latin typeface="Century Gothic" panose="020B0502020202020204" pitchFamily="34" charset="0"/>
              </a:rPr>
              <a:t>10</a:t>
            </a:r>
            <a:r>
              <a:rPr lang="es-MX" smtClean="0">
                <a:latin typeface="Century Gothic" panose="020B0502020202020204" pitchFamily="34" charset="0"/>
              </a:rPr>
              <a:t> </a:t>
            </a:r>
            <a:r>
              <a:rPr lang="es-MX">
                <a:latin typeface="Century Gothic" panose="020B0502020202020204" pitchFamily="34" charset="0"/>
              </a:rPr>
              <a:t>al </a:t>
            </a:r>
            <a:r>
              <a:rPr lang="es-MX">
                <a:latin typeface="Century Gothic" panose="020B0502020202020204" pitchFamily="34" charset="0"/>
              </a:rPr>
              <a:t> </a:t>
            </a:r>
            <a:r>
              <a:rPr lang="es-MX" smtClean="0">
                <a:latin typeface="Century Gothic" panose="020B0502020202020204" pitchFamily="34" charset="0"/>
              </a:rPr>
              <a:t>14</a:t>
            </a:r>
            <a:r>
              <a:rPr lang="es-MX" smtClean="0">
                <a:latin typeface="Century Gothic" panose="020B0502020202020204" pitchFamily="34" charset="0"/>
              </a:rPr>
              <a:t>  </a:t>
            </a:r>
            <a:r>
              <a:rPr lang="es-MX">
                <a:latin typeface="Century Gothic" panose="020B0502020202020204" pitchFamily="34" charset="0"/>
              </a:rPr>
              <a:t>Mayo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</a:t>
            </a:r>
            <a:r>
              <a:rPr lang="es-MX" smtClean="0">
                <a:latin typeface="Candy Beans" pitchFamily="2" charset="0"/>
              </a:rPr>
              <a:t>7 </a:t>
            </a:r>
            <a:endParaRPr lang="es-MX">
              <a:latin typeface="Candy Beans" pitchFamily="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16632" y="1193428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</a:t>
            </a:r>
            <a:r>
              <a:rPr lang="es-MX" smtClean="0">
                <a:latin typeface="DK Cover Up" pitchFamily="50" charset="0"/>
              </a:rPr>
              <a:t>Con las actividades aun no se tiene ningun  suceso.</a:t>
            </a:r>
            <a:endParaRPr lang="es-MX">
              <a:latin typeface="DK Cover Up" pitchFamily="50" charset="0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xmlns="" id="{E0CB9C2C-5942-40CF-863E-022EDBBEE055}"/>
              </a:ext>
            </a:extLst>
          </p:cNvPr>
          <p:cNvSpPr/>
          <p:nvPr/>
        </p:nvSpPr>
        <p:spPr>
          <a:xfrm>
            <a:off x="116632" y="3995936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43192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</a:t>
            </a:r>
            <a:r>
              <a:rPr lang="es-MX" sz="2000" smtClean="0">
                <a:latin typeface="DK Cover Up" pitchFamily="50" charset="0"/>
              </a:rPr>
              <a:t>intervencion es buena, aunque si se deberia mejorar un poco mas con videos.</a:t>
            </a:r>
          </a:p>
          <a:p>
            <a:r>
              <a:rPr lang="es-MX" sz="2000" smtClean="0">
                <a:latin typeface="DK Cover Up" pitchFamily="50" charset="0"/>
              </a:rPr>
              <a:t>¿Me </a:t>
            </a:r>
            <a:r>
              <a:rPr lang="es-MX" sz="2000">
                <a:latin typeface="DK Cover Up" pitchFamily="50" charset="0"/>
              </a:rPr>
              <a:t>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trabajando para que las madres de </a:t>
            </a:r>
            <a:r>
              <a:rPr lang="es-MX" sz="2000" smtClean="0">
                <a:latin typeface="DK Cover Up" pitchFamily="50" charset="0"/>
              </a:rPr>
              <a:t>familia, buscar la manera en que se le pueda enviar videos a todas las madres de familia.</a:t>
            </a:r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motivando a las madres de familia y poder regresar por lo menos un mes a dar clases presenciales.</a:t>
            </a:r>
          </a:p>
          <a:p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Actitud positiva para poder motivar a las madres de familia a poder seguir trabajando.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</a:t>
            </a:r>
            <a:r>
              <a:rPr lang="es-MX" sz="2000" smtClean="0">
                <a:latin typeface="DK Cover Up" pitchFamily="50" charset="0"/>
              </a:rPr>
              <a:t>esperados:</a:t>
            </a:r>
          </a:p>
          <a:p>
            <a:r>
              <a:rPr lang="es-MX" sz="2000" smtClean="0">
                <a:latin typeface="DK Cover Up" pitchFamily="50" charset="0"/>
              </a:rPr>
              <a:t>Esta semana no se realizo evaluacion por una situacion con el telefono donde estaban las evidencias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Seguir implementando actividades para la motivación de madres de familia y alumnos. </a:t>
            </a:r>
          </a:p>
        </p:txBody>
      </p:sp>
    </p:spTree>
    <p:extLst>
      <p:ext uri="{BB962C8B-B14F-4D97-AF65-F5344CB8AC3E}">
        <p14:creationId xmlns:p14="http://schemas.microsoft.com/office/powerpoint/2010/main" val="651004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En donde los alumnos trabajan con su nombre, debido a que ya se vio un poco mas favorecedor el aprendizaje de los alumnos.</a:t>
            </a:r>
          </a:p>
          <a:p>
            <a:r>
              <a:rPr lang="es-MX" sz="2000">
                <a:latin typeface="DK Cover Up" pitchFamily="50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Hasta el momento las actividades extracurriculares no se le han dificultado.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>
                <a:latin typeface="DK Cover Up" pitchFamily="50" charset="0"/>
              </a:rPr>
              <a:t>    Se han visto en las evidencias entusiasmados, aunque he recibido mensajes de las madres que los alumnos no quieren trabajar. 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4149080" y="88340"/>
            <a:ext cx="2520280" cy="504056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1 al 5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7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La manera que se ha tenido respuesta por parte de las madres de familia en el envio de evidencias.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xmlns="" id="{E0CB9C2C-5942-40CF-863E-022EDBBEE055}"/>
              </a:ext>
            </a:extLst>
          </p:cNvPr>
          <p:cNvSpPr/>
          <p:nvPr/>
        </p:nvSpPr>
        <p:spPr>
          <a:xfrm>
            <a:off x="116632" y="4427984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3944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Los videos han sido favorables ya que de alguna manera los alumnos tienen ánimo, entusiasmo y motivación para poder realizar las actividades.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Realizando actividades mas dinámicas, aunque en ocasiones si batallo mucho.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 y entendibles para los alumnos.</a:t>
            </a:r>
          </a:p>
          <a:p>
            <a:pPr marL="342900" indent="-342900">
              <a:buFont typeface="Wingdings" pitchFamily="2" charset="2"/>
              <a:buChar char="Ø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Aunque no se ha dejado de realizar la practica, empecé esta semana nerviosa, pero con actitud positiva y emocionada.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</a:p>
          <a:p>
            <a:r>
              <a:rPr lang="es-MX" sz="2000">
                <a:latin typeface="DK Cover Up" pitchFamily="50" charset="0"/>
              </a:rPr>
              <a:t>Las actividades un poco mas dinámicas.  </a:t>
            </a:r>
            <a:endParaRPr lang="es-MX" sz="2000" dirty="0">
              <a:latin typeface="DK Cover Up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908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646BAF90-BA5D-411D-8388-8C5CFCCDFCE8}"/>
              </a:ext>
            </a:extLst>
          </p:cNvPr>
          <p:cNvSpPr txBox="1"/>
          <p:nvPr/>
        </p:nvSpPr>
        <p:spPr>
          <a:xfrm>
            <a:off x="957765" y="1727200"/>
            <a:ext cx="5380064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SEGUNDA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8 AL 12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2951331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 actividad que se vio mas favorecida es donde los alumnos sembraron una plantita.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Las actividades no se han dificultado hasta el momento.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>
                <a:latin typeface="DK Cover Up" pitchFamily="50" charset="0"/>
              </a:rPr>
              <a:t>   Por los comentarios de los padres, los alumnos siguen entusiasmados. 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4149080" y="88340"/>
            <a:ext cx="2520280" cy="504056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1 al 5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El interes de los padres de familia. Falto enviar evidencias de mas de la mitad de los alumnos.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xmlns="" id="{E0CB9C2C-5942-40CF-863E-022EDBBEE055}"/>
              </a:ext>
            </a:extLst>
          </p:cNvPr>
          <p:cNvSpPr/>
          <p:nvPr/>
        </p:nvSpPr>
        <p:spPr>
          <a:xfrm>
            <a:off x="116632" y="4355976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0327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Esta semana por parte de los madres me pidieron que no se enviara video, por el servicio de internet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alumnos,a traves de audios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realizando actividades de reforzamiento.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le dieron a las madres de familia y fueron claras y comprendibles.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Aunque no se ha dejado de realizar la practica, positiva y entusiasmada.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</a:p>
          <a:p>
            <a:r>
              <a:rPr lang="es-MX" sz="2000">
                <a:latin typeface="DK Cover Up" pitchFamily="50" charset="0"/>
              </a:rPr>
              <a:t>Las actividades un poco mas dinámicas.  </a:t>
            </a:r>
            <a:endParaRPr lang="es-MX" sz="2000" dirty="0">
              <a:latin typeface="DK Cover Up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173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646BAF90-BA5D-411D-8388-8C5CFCCDFCE8}"/>
              </a:ext>
            </a:extLst>
          </p:cNvPr>
          <p:cNvSpPr txBox="1"/>
          <p:nvPr/>
        </p:nvSpPr>
        <p:spPr>
          <a:xfrm>
            <a:off x="859182" y="1727200"/>
            <a:ext cx="5577231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TERCERA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16 AL 19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1843870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El conocer acerca de los trabajos del campo y la ciudad y sus servicios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Considero que ninguna actividad, ya que las madres de familia cada vez tienen menos dudas.00000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Interes y entusiasmo.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 sz="2400">
                <a:latin typeface="Century Gothic" panose="020B0502020202020204" pitchFamily="34" charset="0"/>
              </a:rPr>
              <a:t>16 </a:t>
            </a:r>
            <a:r>
              <a:rPr lang="es-MX">
                <a:latin typeface="Century Gothic" panose="020B0502020202020204" pitchFamily="34" charset="0"/>
              </a:rPr>
              <a:t>a l 19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El interes de los padres de familia. Falto enviar evidencias de mas de la mitad de los alumnos.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xmlns="" id="{E0CB9C2C-5942-40CF-863E-022EDBBEE055}"/>
              </a:ext>
            </a:extLst>
          </p:cNvPr>
          <p:cNvSpPr/>
          <p:nvPr/>
        </p:nvSpPr>
        <p:spPr>
          <a:xfrm>
            <a:off x="116632" y="4355976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627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2474</Words>
  <Application>Microsoft Office PowerPoint</Application>
  <PresentationFormat>Carta (216 x 279 mm)</PresentationFormat>
  <Paragraphs>349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vg690</dc:creator>
  <cp:lastModifiedBy>vg690</cp:lastModifiedBy>
  <cp:revision>10</cp:revision>
  <dcterms:created xsi:type="dcterms:W3CDTF">2020-10-10T03:00:04Z</dcterms:created>
  <dcterms:modified xsi:type="dcterms:W3CDTF">2021-05-15T00:50:42Z</dcterms:modified>
</cp:coreProperties>
</file>