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BFF4B-8CAE-4915-BB78-4303863D1F20}" v="9" dt="2021-05-03T15:17:57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316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xmlns="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SEXTA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555413" y="1727200"/>
            <a:ext cx="61847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SEPTIMA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26 AL 30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20983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favoreció fue la de busquemos el tesoro, en donde los alumnos pueden jugar y aprender al mismo tiempo.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Durante las semana las madres de familia comentaron que se les dificulta estar con todos los pendientes de casa y es por eso que en ocasiones no tienen el tiempo para realizar las actividades en tiempo y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aunque comentan las madres de familia que les gustaría regresar a clases presenciales.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26 al 30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8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043608"/>
            <a:ext cx="64087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responsabilidad de los padres de familia que han tenido, aunque quieren regresar a presenciales, siguen enviado evidencias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01911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249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videos y es de la manera que puedo intervenir, y existen actividades que no se completan al 100%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Durante este tiempo me gustaría hablar con la coordinación de conafe para saber que se puede hacer, debido a que los alumnos y madre de familia se estan desmotivando semana con semana.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1888150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558620" y="1727200"/>
            <a:ext cx="61783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NOVENA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03 AL 07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3440824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obvservo que favoreció fue el plato del buen comer.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comentarios de alguna actividad que se les disficultara, sin embargo hubo muy poca respuesta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en las fotografías enviadas, asi como en los videos.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03 al 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falta de envio de evidencias de los padres de familia ya que fueron muy pocas.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283968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99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video, siempre se envia mensaje diario al grupo de wpp</a:t>
            </a:r>
          </a:p>
          <a:p>
            <a:r>
              <a:rPr lang="es-MX" sz="2000">
                <a:latin typeface="DK Cover Up" pitchFamily="50" charset="0"/>
              </a:rPr>
              <a:t> 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56806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824720" y="1727200"/>
            <a:ext cx="56461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smtClean="0">
                <a:latin typeface="Candy Beans" panose="02000500000000000000" pitchFamily="2" charset="0"/>
              </a:rPr>
              <a:t>DECIMA</a:t>
            </a:r>
            <a:endParaRPr lang="es-MX" sz="8000">
              <a:latin typeface="Candy Beans" panose="02000500000000000000" pitchFamily="2" charset="0"/>
            </a:endParaRP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</a:t>
            </a:r>
            <a:r>
              <a:rPr lang="es-MX" sz="8000" smtClean="0">
                <a:latin typeface="Candy Beans" panose="02000500000000000000" pitchFamily="2" charset="0"/>
              </a:rPr>
              <a:t>17</a:t>
            </a:r>
            <a:r>
              <a:rPr lang="es-MX" sz="8000" smtClean="0">
                <a:latin typeface="Candy Beans" panose="02000500000000000000" pitchFamily="2" charset="0"/>
              </a:rPr>
              <a:t> </a:t>
            </a:r>
            <a:r>
              <a:rPr lang="es-MX" sz="8000">
                <a:latin typeface="Candy Beans" panose="02000500000000000000" pitchFamily="2" charset="0"/>
              </a:rPr>
              <a:t>AL </a:t>
            </a:r>
            <a:r>
              <a:rPr lang="es-MX" sz="8000" smtClean="0">
                <a:latin typeface="Candy Beans" panose="02000500000000000000" pitchFamily="2" charset="0"/>
              </a:rPr>
              <a:t>21</a:t>
            </a:r>
            <a:r>
              <a:rPr lang="es-MX" sz="8000" smtClean="0">
                <a:latin typeface="Candy Beans" panose="02000500000000000000" pitchFamily="2" charset="0"/>
              </a:rPr>
              <a:t> </a:t>
            </a:r>
            <a:endParaRPr lang="es-MX" sz="8000">
              <a:latin typeface="Candy Beans" panose="02000500000000000000" pitchFamily="2" charset="0"/>
            </a:endParaRP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80967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 smtClean="0">
                <a:latin typeface="DK Cover Up" pitchFamily="50" charset="0"/>
              </a:rPr>
              <a:t>Poco a poco las actividades de alguna manera favorecen los aprendizajes</a:t>
            </a:r>
          </a:p>
          <a:p>
            <a:r>
              <a:rPr lang="es-MX" sz="2000" smtClean="0">
                <a:latin typeface="DK Cover Up" pitchFamily="50" charset="0"/>
              </a:rPr>
              <a:t>La </a:t>
            </a:r>
            <a:r>
              <a:rPr lang="es-MX" sz="2000">
                <a:latin typeface="DK Cover Up" pitchFamily="50" charset="0"/>
              </a:rPr>
              <a:t>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</a:t>
            </a:r>
            <a:r>
              <a:rPr lang="es-MX" sz="2000" smtClean="0">
                <a:latin typeface="DK Cover Up" pitchFamily="50" charset="0"/>
              </a:rPr>
              <a:t>recibieron dudad por partes de la madre de familia </a:t>
            </a:r>
          </a:p>
          <a:p>
            <a:r>
              <a:rPr lang="es-MX" sz="2000" smtClean="0">
                <a:latin typeface="DK Cover Up" pitchFamily="50" charset="0"/>
              </a:rPr>
              <a:t>Reacciones </a:t>
            </a:r>
            <a:r>
              <a:rPr lang="es-MX" sz="2000">
                <a:latin typeface="DK Cover Up" pitchFamily="50" charset="0"/>
              </a:rPr>
              <a:t>de los niños en las actividades: </a:t>
            </a:r>
          </a:p>
          <a:p>
            <a:r>
              <a:rPr lang="es-MX" sz="2000" smtClean="0">
                <a:latin typeface="DK Cover Up" pitchFamily="50" charset="0"/>
              </a:rPr>
              <a:t>Entusiasmados, aunque piden el regreso presencial.</a:t>
            </a:r>
            <a:endParaRPr lang="es-MX" sz="2000">
              <a:latin typeface="DK Cover Up" pitchFamily="50" charset="0"/>
            </a:endParaRP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</a:t>
            </a:r>
            <a:r>
              <a:rPr lang="es-MX" smtClean="0">
                <a:latin typeface="Century Gothic" panose="020B0502020202020204" pitchFamily="34" charset="0"/>
              </a:rPr>
              <a:t>10</a:t>
            </a:r>
            <a:r>
              <a:rPr lang="es-MX" smtClean="0">
                <a:latin typeface="Century Gothic" panose="020B0502020202020204" pitchFamily="34" charset="0"/>
              </a:rPr>
              <a:t> </a:t>
            </a:r>
            <a:r>
              <a:rPr lang="es-MX">
                <a:latin typeface="Century Gothic" panose="020B0502020202020204" pitchFamily="34" charset="0"/>
              </a:rPr>
              <a:t>al </a:t>
            </a:r>
            <a:r>
              <a:rPr lang="es-MX">
                <a:latin typeface="Century Gothic" panose="020B0502020202020204" pitchFamily="34" charset="0"/>
              </a:rPr>
              <a:t> </a:t>
            </a:r>
            <a:r>
              <a:rPr lang="es-MX" smtClean="0">
                <a:latin typeface="Century Gothic" panose="020B0502020202020204" pitchFamily="34" charset="0"/>
              </a:rPr>
              <a:t>14</a:t>
            </a:r>
            <a:r>
              <a:rPr lang="es-MX" smtClean="0">
                <a:latin typeface="Century Gothic" panose="020B0502020202020204" pitchFamily="34" charset="0"/>
              </a:rPr>
              <a:t>  </a:t>
            </a:r>
            <a:r>
              <a:rPr lang="es-MX">
                <a:latin typeface="Century Gothic" panose="020B0502020202020204" pitchFamily="34" charset="0"/>
              </a:rPr>
              <a:t>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</a:t>
            </a:r>
            <a:r>
              <a:rPr lang="es-MX" smtClean="0">
                <a:latin typeface="Candy Beans" pitchFamily="2" charset="0"/>
              </a:rPr>
              <a:t>7 </a:t>
            </a:r>
            <a:endParaRPr lang="es-MX">
              <a:latin typeface="Candy Beans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</a:t>
            </a:r>
            <a:r>
              <a:rPr lang="es-MX" smtClean="0">
                <a:latin typeface="DK Cover Up" pitchFamily="50" charset="0"/>
              </a:rPr>
              <a:t>Con las actividades aun no se tiene ningun  suceso.</a:t>
            </a:r>
            <a:endParaRPr lang="es-MX">
              <a:latin typeface="DK Cover Up" pitchFamily="50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399593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319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</a:t>
            </a:r>
            <a:r>
              <a:rPr lang="es-MX" sz="2000" smtClean="0">
                <a:latin typeface="DK Cover Up" pitchFamily="50" charset="0"/>
              </a:rPr>
              <a:t>intervencion es buena, aunque si se deberia mejorar un poco mas con videos.</a:t>
            </a:r>
          </a:p>
          <a:p>
            <a:r>
              <a:rPr lang="es-MX" sz="2000" smtClean="0">
                <a:latin typeface="DK Cover Up" pitchFamily="50" charset="0"/>
              </a:rPr>
              <a:t>¿Me </a:t>
            </a:r>
            <a:r>
              <a:rPr lang="es-MX" sz="2000">
                <a:latin typeface="DK Cover Up" pitchFamily="50" charset="0"/>
              </a:rPr>
              <a:t>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</a:t>
            </a:r>
            <a:r>
              <a:rPr lang="es-MX" sz="2000" smtClean="0">
                <a:latin typeface="DK Cover Up" pitchFamily="50" charset="0"/>
              </a:rPr>
              <a:t>familia, buscar la manera en que se le pueda enviar videos a todas las madres de familia.</a:t>
            </a: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</a:t>
            </a:r>
            <a:r>
              <a:rPr lang="es-MX" sz="2000" smtClean="0">
                <a:latin typeface="DK Cover Up" pitchFamily="50" charset="0"/>
              </a:rPr>
              <a:t>esperados:</a:t>
            </a:r>
          </a:p>
          <a:p>
            <a:r>
              <a:rPr lang="es-MX" sz="2000" smtClean="0">
                <a:latin typeface="DK Cover Up" pitchFamily="50" charset="0"/>
              </a:rPr>
              <a:t>Esta semana no se realizo evaluacion por una situacion con el telefono donde estaban las evidencias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65100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2474</Words>
  <Application>Microsoft Office PowerPoint</Application>
  <PresentationFormat>Carta (216 x 279 mm)</PresentationFormat>
  <Paragraphs>349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vg690</cp:lastModifiedBy>
  <cp:revision>10</cp:revision>
  <dcterms:created xsi:type="dcterms:W3CDTF">2020-10-10T03:00:04Z</dcterms:created>
  <dcterms:modified xsi:type="dcterms:W3CDTF">2021-05-15T00:50:42Z</dcterms:modified>
</cp:coreProperties>
</file>