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22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E701-9B65-4803-B44A-A96C5CB1343A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A8F3-A99A-411C-9529-1B3C914A59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871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E701-9B65-4803-B44A-A96C5CB1343A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A8F3-A99A-411C-9529-1B3C914A59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41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E701-9B65-4803-B44A-A96C5CB1343A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A8F3-A99A-411C-9529-1B3C914A59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739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E701-9B65-4803-B44A-A96C5CB1343A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A8F3-A99A-411C-9529-1B3C914A59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449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E701-9B65-4803-B44A-A96C5CB1343A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A8F3-A99A-411C-9529-1B3C914A59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75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E701-9B65-4803-B44A-A96C5CB1343A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A8F3-A99A-411C-9529-1B3C914A59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096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E701-9B65-4803-B44A-A96C5CB1343A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A8F3-A99A-411C-9529-1B3C914A59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599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E701-9B65-4803-B44A-A96C5CB1343A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A8F3-A99A-411C-9529-1B3C914A59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49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E701-9B65-4803-B44A-A96C5CB1343A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A8F3-A99A-411C-9529-1B3C914A59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355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E701-9B65-4803-B44A-A96C5CB1343A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A8F3-A99A-411C-9529-1B3C914A59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531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E701-9B65-4803-B44A-A96C5CB1343A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A8F3-A99A-411C-9529-1B3C914A59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631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6E701-9B65-4803-B44A-A96C5CB1343A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9A8F3-A99A-411C-9529-1B3C914A59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825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639AC399-B4E7-45BD-999F-593B95774425}"/>
              </a:ext>
            </a:extLst>
          </p:cNvPr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AD47A96-5F07-4495-874E-4D9107A6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00" cy="9144000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D7AA7828-7366-4DE3-AD05-05CED0B1FE81}"/>
                </a:ext>
              </a:extLst>
            </p:cNvPr>
            <p:cNvSpPr/>
            <p:nvPr/>
          </p:nvSpPr>
          <p:spPr>
            <a:xfrm>
              <a:off x="1416424" y="1721224"/>
              <a:ext cx="4087905" cy="1470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0D6EC233-0F3D-4665-A989-0A568D905A1C}"/>
                </a:ext>
              </a:extLst>
            </p:cNvPr>
            <p:cNvSpPr txBox="1"/>
            <p:nvPr/>
          </p:nvSpPr>
          <p:spPr>
            <a:xfrm>
              <a:off x="712694" y="1240611"/>
              <a:ext cx="5432612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5400" dirty="0">
                  <a:solidFill>
                    <a:schemeClr val="accent1">
                      <a:lumMod val="75000"/>
                    </a:schemeClr>
                  </a:solidFill>
                  <a:latin typeface="Sketch 3D" panose="02000500000000000000" pitchFamily="2" charset="0"/>
                  <a:ea typeface="STCaiyun" panose="020B0503020204020204" pitchFamily="2" charset="-122"/>
                </a:rPr>
                <a:t>NOTAS CIENTÍFICAS</a:t>
              </a:r>
            </a:p>
            <a:p>
              <a:pPr algn="ctr"/>
              <a:r>
                <a:rPr lang="es-MX" sz="4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ketch 3D" panose="02000500000000000000" pitchFamily="2" charset="0"/>
                  <a:ea typeface="STCaiyun" panose="020B0503020204020204" pitchFamily="2" charset="-122"/>
                </a:rPr>
                <a:t>10 al 14 de mayo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02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15435D14-9D4F-4EE6-AD7A-4A1E7918AA5A}"/>
              </a:ext>
            </a:extLst>
          </p:cNvPr>
          <p:cNvGrpSpPr/>
          <p:nvPr/>
        </p:nvGrpSpPr>
        <p:grpSpPr>
          <a:xfrm>
            <a:off x="-62752" y="1340"/>
            <a:ext cx="6920752" cy="9141320"/>
            <a:chOff x="-62752" y="1340"/>
            <a:chExt cx="6920752" cy="914132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4FFAE2B-D5FB-45D0-B2A8-09C69FF76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40"/>
              <a:ext cx="6858000" cy="9141320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0BABB86-3F4E-4EF7-928A-182B0D59EA1B}"/>
                </a:ext>
              </a:extLst>
            </p:cNvPr>
            <p:cNvSpPr/>
            <p:nvPr/>
          </p:nvSpPr>
          <p:spPr>
            <a:xfrm>
              <a:off x="502024" y="537882"/>
              <a:ext cx="5791200" cy="8086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94DDAAF-EC83-4FE4-8BE6-8DCF47DB8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97" b="98082" l="2321" r="91139">
                          <a14:foregroundMark x1="12447" y1="8153" x2="33544" y2="16307"/>
                          <a14:foregroundMark x1="33544" y1="16307" x2="48945" y2="18585"/>
                          <a14:foregroundMark x1="48945" y1="18585" x2="60759" y2="17986"/>
                          <a14:foregroundMark x1="60759" y1="17986" x2="71730" y2="14988"/>
                          <a14:foregroundMark x1="71730" y1="14988" x2="74895" y2="12230"/>
                          <a14:foregroundMark x1="15401" y1="4197" x2="24473" y2="5635"/>
                          <a14:foregroundMark x1="2321" y1="11511" x2="6962" y2="13789"/>
                          <a14:foregroundMark x1="91561" y1="34412" x2="84810" y2="28897"/>
                          <a14:foregroundMark x1="84810" y1="28897" x2="83966" y2="28777"/>
                          <a14:foregroundMark x1="50000" y1="40528" x2="48101" y2="39808"/>
                          <a14:foregroundMark x1="73207" y1="90647" x2="27848" y2="93885"/>
                          <a14:foregroundMark x1="67722" y1="98082" x2="27004" y2="9808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62752" y="2679316"/>
              <a:ext cx="3787944" cy="6463344"/>
            </a:xfrm>
            <a:prstGeom prst="rect">
              <a:avLst/>
            </a:prstGeom>
          </p:spPr>
        </p:pic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FD9E99B9-8DC1-459C-9D37-44AC99812910}"/>
              </a:ext>
            </a:extLst>
          </p:cNvPr>
          <p:cNvSpPr/>
          <p:nvPr/>
        </p:nvSpPr>
        <p:spPr>
          <a:xfrm>
            <a:off x="731465" y="855191"/>
            <a:ext cx="55617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Un juguete es todo objeto que contribuye con la diversión de aquellos niños de diferentes edades, y que en su proceso de crecimiento van buscando elementos que ayudan al desarrollo mismo. Por tal razón día a día salen al mercado una diversidad de productos que se clasifican y están destinados dentro del área de la juguetería, con diseños variados y específicos, utilizando            </a:t>
            </a:r>
          </a:p>
          <a:p>
            <a:r>
              <a:rPr lang="es-ES" dirty="0">
                <a:latin typeface="Berlin Sans FB" panose="020E0602020502020306" pitchFamily="34" charset="0"/>
              </a:rPr>
              <a:t>                                           la amplia gama de colores y </a:t>
            </a:r>
          </a:p>
          <a:p>
            <a:r>
              <a:rPr lang="es-ES" dirty="0">
                <a:latin typeface="Berlin Sans FB" panose="020E0602020502020306" pitchFamily="34" charset="0"/>
              </a:rPr>
              <a:t>                                             diferentes tipos de materiales para su elaboración.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                ACTIVIDAD APLICADA</a:t>
            </a:r>
            <a:endParaRPr lang="es-MX" dirty="0"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>
              <a:spcAft>
                <a:spcPts val="800"/>
              </a:spcAft>
            </a:pPr>
            <a:endParaRPr lang="es-ES" dirty="0"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360E61B-93D7-4ED0-A6BC-B786B1F1B121}"/>
              </a:ext>
            </a:extLst>
          </p:cNvPr>
          <p:cNvSpPr txBox="1"/>
          <p:nvPr/>
        </p:nvSpPr>
        <p:spPr>
          <a:xfrm>
            <a:off x="616744" y="613334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JUGUETERÍA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F193110-CDD8-4F00-A5FD-F36815DE6E11}"/>
              </a:ext>
            </a:extLst>
          </p:cNvPr>
          <p:cNvSpPr/>
          <p:nvPr/>
        </p:nvSpPr>
        <p:spPr>
          <a:xfrm>
            <a:off x="2891785" y="3574037"/>
            <a:ext cx="35571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ES" dirty="0">
                <a:latin typeface="Berlin Sans FB" panose="020E0602020502020306" pitchFamily="34" charset="0"/>
              </a:rPr>
              <a:t>Platicar con el alumno que el día de hoy jugará un juego muy divertido donde deberá crear una        </a:t>
            </a:r>
          </a:p>
          <a:p>
            <a:r>
              <a:rPr lang="es-ES" dirty="0">
                <a:latin typeface="Berlin Sans FB" panose="020E0602020502020306" pitchFamily="34" charset="0"/>
              </a:rPr>
              <a:t>           historia muy divertida </a:t>
            </a:r>
          </a:p>
          <a:p>
            <a:r>
              <a:rPr lang="es-ES" dirty="0">
                <a:latin typeface="Berlin Sans FB" panose="020E0602020502020306" pitchFamily="34" charset="0"/>
              </a:rPr>
              <a:t>           realizando un juego y </a:t>
            </a:r>
          </a:p>
          <a:p>
            <a:r>
              <a:rPr lang="es-ES" dirty="0">
                <a:latin typeface="Berlin Sans FB" panose="020E0602020502020306" pitchFamily="34" charset="0"/>
              </a:rPr>
              <a:t>            cuestionar ¿Cómo inician las  </a:t>
            </a:r>
          </a:p>
          <a:p>
            <a:r>
              <a:rPr lang="es-ES" dirty="0">
                <a:latin typeface="Berlin Sans FB" panose="020E0602020502020306" pitchFamily="34" charset="0"/>
              </a:rPr>
              <a:t>           historias? ¿Cómo  terminan? </a:t>
            </a:r>
          </a:p>
          <a:p>
            <a:r>
              <a:rPr lang="es-ES" dirty="0">
                <a:latin typeface="Berlin Sans FB" panose="020E0602020502020306" pitchFamily="34" charset="0"/>
              </a:rPr>
              <a:t>      Mostrar al alumno el tablero </a:t>
            </a:r>
          </a:p>
          <a:p>
            <a:r>
              <a:rPr lang="es-ES" dirty="0">
                <a:latin typeface="Berlin Sans FB" panose="020E0602020502020306" pitchFamily="34" charset="0"/>
              </a:rPr>
              <a:t>   anexo, armar el dado e indicarle que lo tire y según los puntos que salgan en el dado será la </a:t>
            </a:r>
          </a:p>
          <a:p>
            <a:r>
              <a:rPr lang="es-ES" dirty="0">
                <a:latin typeface="Berlin Sans FB" panose="020E0602020502020306" pitchFamily="34" charset="0"/>
              </a:rPr>
              <a:t>historia que deberá inventar</a:t>
            </a:r>
          </a:p>
          <a:p>
            <a:r>
              <a:rPr lang="es-ES" dirty="0">
                <a:latin typeface="Berlin Sans FB" panose="020E0602020502020306" pitchFamily="34" charset="0"/>
              </a:rPr>
              <a:t>Tirarlo para seleccionar personaje, tirarlo una segunda vez para seleccionar un problema y por tercera vez para seleccionar escenario.  </a:t>
            </a:r>
            <a:r>
              <a:rPr lang="es-MX" dirty="0">
                <a:latin typeface="Berlin Sans FB" panose="020E0602020502020306" pitchFamily="34" charset="0"/>
              </a:rPr>
              <a:t>Responde </a:t>
            </a:r>
            <a:r>
              <a:rPr lang="es-ES" dirty="0">
                <a:latin typeface="Berlin Sans FB" panose="020E0602020502020306" pitchFamily="34" charset="0"/>
              </a:rPr>
              <a:t>¿Te gustan las historias? ¿Qué historias conoces? </a:t>
            </a:r>
            <a:endParaRPr lang="es-MX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85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198</Words>
  <Application>Microsoft Office PowerPoint</Application>
  <PresentationFormat>Carta (216 x 279 mm)</PresentationFormat>
  <Paragraphs>15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Berlin Sans FB</vt:lpstr>
      <vt:lpstr>Calibri</vt:lpstr>
      <vt:lpstr>Calibri Light</vt:lpstr>
      <vt:lpstr>Sketch 3D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GONZALEZ ESCOBEDO</dc:creator>
  <cp:lastModifiedBy>DANIELA GONZALEZ ESCOBEDO</cp:lastModifiedBy>
  <cp:revision>1</cp:revision>
  <dcterms:created xsi:type="dcterms:W3CDTF">2021-05-12T18:52:30Z</dcterms:created>
  <dcterms:modified xsi:type="dcterms:W3CDTF">2021-05-12T18:55:40Z</dcterms:modified>
</cp:coreProperties>
</file>