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58" r:id="rId5"/>
    <p:sldId id="259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57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6788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7015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6614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4895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6676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0952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7856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107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849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9233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6494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91713-F4E8-4525-A8CA-9E0210BDA284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9640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3bqB7sO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2QxjX54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88" b="1218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3417220" y="2047434"/>
            <a:ext cx="5357557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80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NOTAS </a:t>
            </a:r>
          </a:p>
          <a:p>
            <a:pPr algn="ctr"/>
            <a:r>
              <a:rPr lang="es-ES" sz="80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CIENTÍFICAS</a:t>
            </a:r>
            <a:endParaRPr lang="es-ES" sz="80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3992897" y="4601979"/>
            <a:ext cx="4206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FERNANDA A. GONZÁLEZ MÉNDEZ</a:t>
            </a:r>
            <a:endParaRPr lang="es-MX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014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Фотографии на стене сообщества | ВКонтакте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8" b="8520"/>
          <a:stretch/>
        </p:blipFill>
        <p:spPr bwMode="auto">
          <a:xfrm rot="16200000">
            <a:off x="2661290" y="-2672710"/>
            <a:ext cx="6869418" cy="1219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1954663" y="1853629"/>
            <a:ext cx="828267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200" dirty="0">
                <a:latin typeface="Berlin Sans FB" panose="020E0602020502020306" pitchFamily="34" charset="0"/>
              </a:rPr>
              <a:t>Una entrevista es un diálogo entablado entre dos o más personas: el entrevistador formula preguntas y el entrevistado las responde. Se trata de una técnica empleada para diversos motivos, investigación, medicina y selección de personal. Una entrevista no es casual sino que es un diálogo interesado con un acuerdo previo e intereses y expectativas por parte tanto del entrevistador como del entrevistado.</a:t>
            </a:r>
            <a:endParaRPr lang="es-MX" sz="2200" dirty="0" smtClean="0">
              <a:latin typeface="Berlin Sans FB" panose="020E0602020502020306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7145378" y="751664"/>
            <a:ext cx="3433788" cy="523220"/>
          </a:xfrm>
          <a:prstGeom prst="rect">
            <a:avLst/>
          </a:prstGeom>
          <a:solidFill>
            <a:srgbClr val="F292C2">
              <a:alpha val="80000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es-MX" sz="2800" dirty="0" smtClean="0">
                <a:latin typeface="Berlin Sans FB" panose="020E0602020502020306" pitchFamily="34" charset="0"/>
              </a:rPr>
              <a:t>ENTREVISTA</a:t>
            </a:r>
            <a:endParaRPr lang="es-MX" sz="2800" dirty="0">
              <a:latin typeface="Berlin Sans FB" panose="020E0602020502020306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882910" y="5455951"/>
            <a:ext cx="22765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u="sng" dirty="0">
                <a:latin typeface="Berlin Sans FB" panose="020E0602020502020306" pitchFamily="34" charset="0"/>
                <a:hlinkClick r:id="rId3"/>
              </a:rPr>
              <a:t>https://</a:t>
            </a:r>
            <a:r>
              <a:rPr lang="es-MX" u="sng" dirty="0" err="1" smtClean="0">
                <a:latin typeface="Berlin Sans FB" panose="020E0602020502020306" pitchFamily="34" charset="0"/>
                <a:hlinkClick r:id="rId3"/>
              </a:rPr>
              <a:t>bit.ly</a:t>
            </a:r>
            <a:r>
              <a:rPr lang="es-MX" u="sng" dirty="0" smtClean="0">
                <a:latin typeface="Berlin Sans FB" panose="020E0602020502020306" pitchFamily="34" charset="0"/>
                <a:hlinkClick r:id="rId3"/>
              </a:rPr>
              <a:t>/</a:t>
            </a:r>
            <a:r>
              <a:rPr lang="es-MX" u="sng" dirty="0" err="1" smtClean="0">
                <a:latin typeface="Berlin Sans FB" panose="020E0602020502020306" pitchFamily="34" charset="0"/>
                <a:hlinkClick r:id="rId3"/>
              </a:rPr>
              <a:t>3bqB7sO</a:t>
            </a:r>
            <a:r>
              <a:rPr lang="es-MX" u="sng" dirty="0" smtClean="0">
                <a:latin typeface="Berlin Sans FB" panose="020E0602020502020306" pitchFamily="34" charset="0"/>
              </a:rPr>
              <a:t> </a:t>
            </a:r>
            <a:endParaRPr lang="es-MX" u="sng" dirty="0">
              <a:latin typeface="Berlin Sans FB" panose="020E0602020502020306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494534" y="351554"/>
            <a:ext cx="30380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dirty="0" smtClean="0">
                <a:latin typeface="Berlin Sans FB" panose="020E0602020502020306" pitchFamily="34" charset="0"/>
              </a:rPr>
              <a:t>EXPLICACIÓN CIENTÍFICA</a:t>
            </a:r>
            <a:endParaRPr lang="es-MX" sz="20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9957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90" b="18274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4153801" y="863934"/>
            <a:ext cx="38843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dirty="0" smtClean="0">
                <a:latin typeface="Berlin Sans FB" panose="020E0602020502020306" pitchFamily="34" charset="0"/>
              </a:rPr>
              <a:t>EXPLICACIÓN PARA EL ALUMNO</a:t>
            </a:r>
            <a:endParaRPr lang="es-MX" sz="2000" dirty="0">
              <a:latin typeface="Berlin Sans FB" panose="020E0602020502020306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176648" y="2598003"/>
            <a:ext cx="58387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 smtClean="0">
                <a:latin typeface="Berlin Sans FB" panose="020E0602020502020306" pitchFamily="34" charset="0"/>
              </a:rPr>
              <a:t>Una entrevista es un dialogo donde una persona hace preguntas y la otra responde. Esto se hace para recabar información.</a:t>
            </a:r>
            <a:endParaRPr lang="es-MX" sz="2400" dirty="0" smtClean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2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Фотографии на стене сообщества | ВКонтакте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8" b="8520"/>
          <a:stretch/>
        </p:blipFill>
        <p:spPr bwMode="auto">
          <a:xfrm rot="16200000">
            <a:off x="2661290" y="-2672710"/>
            <a:ext cx="6869418" cy="1219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1842688" y="1400786"/>
            <a:ext cx="850662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2400" dirty="0" smtClean="0">
                <a:latin typeface="Berlin Sans FB" panose="020E0602020502020306" pitchFamily="34" charset="0"/>
              </a:rPr>
              <a:t>Los </a:t>
            </a:r>
            <a:r>
              <a:rPr lang="es-MX" sz="2400" dirty="0">
                <a:latin typeface="Berlin Sans FB" panose="020E0602020502020306" pitchFamily="34" charset="0"/>
              </a:rPr>
              <a:t>textos instructivos tienen como propósito dirigir las acciones del lector. Muestran pasos a seguir, materiales y como lo dice su propio nombre: instruyen en alguna actividad. Generalmente se aplican para resolver problemas de la vida cotidiana, por ejemplo: cómo utilizar un televisor, como armar un juguete, cómo cocinar algún alimento, cómo instalar una computadora, cómo pintar un cuarto, etc.</a:t>
            </a:r>
          </a:p>
        </p:txBody>
      </p:sp>
      <p:sp>
        <p:nvSpPr>
          <p:cNvPr id="4" name="Rectángulo 3"/>
          <p:cNvSpPr/>
          <p:nvPr/>
        </p:nvSpPr>
        <p:spPr>
          <a:xfrm>
            <a:off x="7160822" y="694973"/>
            <a:ext cx="3433788" cy="584775"/>
          </a:xfrm>
          <a:prstGeom prst="rect">
            <a:avLst/>
          </a:prstGeom>
          <a:solidFill>
            <a:srgbClr val="F292C2">
              <a:alpha val="80000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es-MX" sz="3200" dirty="0" smtClean="0">
                <a:latin typeface="Berlin Sans FB" panose="020E0602020502020306" pitchFamily="34" charset="0"/>
              </a:rPr>
              <a:t>INSTRUCTIVOS</a:t>
            </a:r>
            <a:endParaRPr lang="es-MX" sz="3200" dirty="0">
              <a:latin typeface="Berlin Sans FB" panose="020E0602020502020306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013539" y="5492142"/>
            <a:ext cx="22220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u="sng" dirty="0">
                <a:latin typeface="Berlin Sans FB" panose="020E0602020502020306" pitchFamily="34" charset="0"/>
                <a:hlinkClick r:id="rId3"/>
              </a:rPr>
              <a:t>https://</a:t>
            </a:r>
            <a:r>
              <a:rPr lang="es-MX" u="sng" dirty="0" err="1" smtClean="0">
                <a:latin typeface="Berlin Sans FB" panose="020E0602020502020306" pitchFamily="34" charset="0"/>
                <a:hlinkClick r:id="rId3"/>
              </a:rPr>
              <a:t>bit.ly</a:t>
            </a:r>
            <a:r>
              <a:rPr lang="es-MX" u="sng" dirty="0" smtClean="0">
                <a:latin typeface="Berlin Sans FB" panose="020E0602020502020306" pitchFamily="34" charset="0"/>
                <a:hlinkClick r:id="rId3"/>
              </a:rPr>
              <a:t>/</a:t>
            </a:r>
            <a:r>
              <a:rPr lang="es-MX" u="sng" dirty="0" err="1" smtClean="0">
                <a:latin typeface="Berlin Sans FB" panose="020E0602020502020306" pitchFamily="34" charset="0"/>
                <a:hlinkClick r:id="rId3"/>
              </a:rPr>
              <a:t>2QxjX54</a:t>
            </a:r>
            <a:r>
              <a:rPr lang="es-MX" u="sng" dirty="0" smtClean="0">
                <a:latin typeface="Berlin Sans FB" panose="020E0602020502020306" pitchFamily="34" charset="0"/>
              </a:rPr>
              <a:t> </a:t>
            </a:r>
            <a:endParaRPr lang="es-MX" u="sng" dirty="0">
              <a:latin typeface="Berlin Sans FB" panose="020E0602020502020306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494534" y="351554"/>
            <a:ext cx="30380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dirty="0" smtClean="0">
                <a:latin typeface="Berlin Sans FB" panose="020E0602020502020306" pitchFamily="34" charset="0"/>
              </a:rPr>
              <a:t>EXPLICACIÓN CIENTÍFICA</a:t>
            </a:r>
            <a:endParaRPr lang="es-MX" sz="20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934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eliz lindo niño pequeño niño y niña cuaderno Vector Premium 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50" b="17259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4259283" y="772854"/>
            <a:ext cx="36734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0" i="0" dirty="0" smtClean="0">
                <a:solidFill>
                  <a:srgbClr val="231F20"/>
                </a:solidFill>
                <a:effectLst/>
                <a:latin typeface="Berlin Sans FB" panose="020E0602020502020306" pitchFamily="34" charset="0"/>
              </a:rPr>
              <a:t>EXPLICACIÓN PARA EL ALUMNO </a:t>
            </a:r>
            <a:endParaRPr lang="es-MX" dirty="0">
              <a:latin typeface="Berlin Sans FB" panose="020E0602020502020306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546302" y="1586323"/>
            <a:ext cx="4832926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 smtClean="0">
                <a:latin typeface="Berlin Sans FB" panose="020E0602020502020306" pitchFamily="34" charset="0"/>
              </a:rPr>
              <a:t>Un instructivo son indicaciones a seguir para lograr </a:t>
            </a:r>
            <a:r>
              <a:rPr lang="es-MX" sz="2400" dirty="0">
                <a:latin typeface="Berlin Sans FB" panose="020E0602020502020306" pitchFamily="34" charset="0"/>
              </a:rPr>
              <a:t>realizar </a:t>
            </a:r>
            <a:r>
              <a:rPr lang="es-MX" sz="2400" dirty="0" smtClean="0">
                <a:latin typeface="Berlin Sans FB" panose="020E0602020502020306" pitchFamily="34" charset="0"/>
              </a:rPr>
              <a:t>o utilizar algo como por ejemplo un </a:t>
            </a:r>
            <a:r>
              <a:rPr lang="es-MX" sz="2400" dirty="0">
                <a:latin typeface="Berlin Sans FB" panose="020E0602020502020306" pitchFamily="34" charset="0"/>
              </a:rPr>
              <a:t>televisor, como armar un juguete, cómo cocinar algún alimento, cómo instalar una computadora, cómo pintar un cuarto, etc.</a:t>
            </a:r>
          </a:p>
          <a:p>
            <a:pPr algn="just"/>
            <a:endParaRPr lang="es-MX" sz="20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0078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229</Words>
  <Application>Microsoft Office PowerPoint</Application>
  <PresentationFormat>Panorámica</PresentationFormat>
  <Paragraphs>15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Berlin Sans FB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Testing Program</dc:creator>
  <cp:lastModifiedBy>Testing Program</cp:lastModifiedBy>
  <cp:revision>9</cp:revision>
  <dcterms:created xsi:type="dcterms:W3CDTF">2021-03-12T05:38:47Z</dcterms:created>
  <dcterms:modified xsi:type="dcterms:W3CDTF">2021-05-15T02:50:42Z</dcterms:modified>
</cp:coreProperties>
</file>