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cioninicial.mx/el-dia-de-las-madres-en-mexi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357665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Día de las madres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40229" y="920075"/>
            <a:ext cx="1071154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teórico: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En México, el 10 de Mayo de 1922, se declaró como día especial para celebrar a las Madres. A partir de esta fecha todos los días 10 de Mayo, sin importar que día de la semana sea, se celebra el </a:t>
            </a:r>
            <a:r>
              <a:rPr lang="es-MX" sz="2400" dirty="0" smtClean="0">
                <a:latin typeface="Berlin Sans FB" panose="020E0602020502020306" pitchFamily="34" charset="0"/>
              </a:rPr>
              <a:t>día </a:t>
            </a:r>
            <a:r>
              <a:rPr lang="es-MX" sz="2400" dirty="0">
                <a:latin typeface="Berlin Sans FB" panose="020E0602020502020306" pitchFamily="34" charset="0"/>
              </a:rPr>
              <a:t>de la </a:t>
            </a:r>
            <a:r>
              <a:rPr lang="es-MX" sz="2400" dirty="0" smtClean="0">
                <a:latin typeface="Berlin Sans FB" panose="020E0602020502020306" pitchFamily="34" charset="0"/>
              </a:rPr>
              <a:t>madre. Esta </a:t>
            </a:r>
            <a:r>
              <a:rPr lang="es-MX" sz="2400" dirty="0">
                <a:latin typeface="Berlin Sans FB" panose="020E0602020502020306" pitchFamily="34" charset="0"/>
              </a:rPr>
              <a:t>tradición se ha convertido en México en uno de los días de fiesta más celebrados, donde se reúnen las familias Mexicanas a festejar a sus Madres.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Explicación para niños: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Para celebrar el día de las madres se va realizar un festejo virtual con las madres de familia donde se van a realizar diferentes juegos para convivir y divertirse un momento, además todas las actividades de la semana serán especiales porque el alumno las va realizar junto con su mamá para reforzar sus lazos afectivos.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Fuente: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000" dirty="0" smtClean="0">
                <a:latin typeface="Berlin Sans FB Demi" panose="020E0802020502020306" pitchFamily="34" charset="0"/>
              </a:rPr>
              <a:t> </a:t>
            </a:r>
            <a:r>
              <a:rPr lang="es-MX" sz="2400" dirty="0" smtClean="0">
                <a:latin typeface="Berlin Sans FB Demi" panose="020E0802020502020306" pitchFamily="34" charset="0"/>
                <a:hlinkClick r:id="rId3"/>
              </a:rPr>
              <a:t>Https://educacioninicial.Mx/el-dia-de-las-madres-en-mexico/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b="1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157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20</cp:revision>
  <dcterms:created xsi:type="dcterms:W3CDTF">2021-02-07T00:07:20Z</dcterms:created>
  <dcterms:modified xsi:type="dcterms:W3CDTF">2021-05-15T00:21:20Z</dcterms:modified>
</cp:coreProperties>
</file>