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1169551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 de instructivo 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como se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investigo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Un instructivo es una herramienta que describe de manera ordenada y clara los pasos a seguir para realizar una determinada acción o tarea. En otras palabras, los instructivos son guías que sirven para que una persona logre cumplir correctamente un objetivo determinado</a:t>
            </a:r>
            <a:endParaRPr lang="es-MX" sz="14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7444" y="1283544"/>
            <a:ext cx="7710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como se </a:t>
            </a:r>
            <a:r>
              <a:rPr lang="es-MX" sz="1400" b="1" dirty="0">
                <a:solidFill>
                  <a:prstClr val="black"/>
                </a:solidFill>
                <a:latin typeface="Century Gothic" pitchFamily="34" charset="0"/>
              </a:rPr>
              <a:t>explicaron en clase: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0920" y="3136612"/>
            <a:ext cx="885049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Como se explico el concepto </a:t>
            </a:r>
            <a:r>
              <a:rPr lang="es-MX" sz="1600" b="1" dirty="0" smtClean="0">
                <a:latin typeface="Century Gothic" pitchFamily="34" charset="0"/>
              </a:rPr>
              <a:t>de instructivo</a:t>
            </a:r>
          </a:p>
          <a:p>
            <a:r>
              <a:rPr lang="es-MX" sz="1600" dirty="0" smtClean="0">
                <a:latin typeface="Century Gothic" pitchFamily="34" charset="0"/>
              </a:rPr>
              <a:t>Los instructivos nos muestran paso a paso como debemos elaborar algo. 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smtClean="0">
                <a:latin typeface="Century Gothic" pitchFamily="34" charset="0"/>
              </a:rPr>
              <a:t>Los pasos para elaborar algo pueden venir explicados con dibujos o con palabras.</a:t>
            </a:r>
            <a:endParaRPr lang="es-MX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err="1"/>
              <a:t>Fuente</a:t>
            </a:r>
            <a:r>
              <a:rPr lang="es-MX"/>
              <a:t>: https://www.lifeder.com/instructivo/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140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9</cp:revision>
  <dcterms:created xsi:type="dcterms:W3CDTF">2021-03-24T23:06:28Z</dcterms:created>
  <dcterms:modified xsi:type="dcterms:W3CDTF">2021-05-14T17:42:30Z</dcterms:modified>
</cp:coreProperties>
</file>