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46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16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98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905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61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8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05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05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28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22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15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6873-2C21-40AC-997C-80272E41D17D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15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543839" y="1243495"/>
            <a:ext cx="6264696" cy="4777795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1831782" y="1460589"/>
            <a:ext cx="5760639" cy="43144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034197" y="1934173"/>
            <a:ext cx="5894583" cy="1110896"/>
            <a:chOff x="0" y="0"/>
            <a:chExt cx="4420078" cy="909701"/>
          </a:xfrm>
        </p:grpSpPr>
        <p:pic>
          <p:nvPicPr>
            <p:cNvPr id="7" name="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8" name="1 CuadroTexto"/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defRPr/>
              </a:pPr>
              <a:endParaRPr lang="es-MX" sz="1600" b="1" kern="0" dirty="0">
                <a:solidFill>
                  <a:srgbClr val="000000"/>
                </a:solidFill>
                <a:latin typeface="Berlin Sans FB" pitchFamily="34" charset="0"/>
                <a:ea typeface="Times New Roman"/>
              </a:endParaRPr>
            </a:p>
          </p:txBody>
        </p:sp>
        <p:cxnSp>
          <p:nvCxnSpPr>
            <p:cNvPr id="9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12" name="11 CuadroTexto"/>
          <p:cNvSpPr txBox="1"/>
          <p:nvPr/>
        </p:nvSpPr>
        <p:spPr>
          <a:xfrm>
            <a:off x="2936381" y="3045069"/>
            <a:ext cx="374261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Licenciatura en Educación Preescolar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Practica profesional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Profesor: Sonia Yvonne Garza Flores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Alumna practicante: Daniela Guadalupe Quilantán Rangel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4 B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#18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Jardín de Niños Ramón G. Bonfil</a:t>
            </a: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Educadora titular: </a:t>
            </a:r>
            <a:r>
              <a:rPr lang="es-MX" sz="1400" dirty="0">
                <a:solidFill>
                  <a:srgbClr val="000000"/>
                </a:solidFill>
                <a:latin typeface="Century Gothic" pitchFamily="34" charset="0"/>
              </a:rPr>
              <a:t>Alejandra </a:t>
            </a:r>
            <a:r>
              <a:rPr lang="es-MX" sz="1400" dirty="0" err="1">
                <a:solidFill>
                  <a:srgbClr val="000000"/>
                </a:solidFill>
                <a:latin typeface="Century Gothic" pitchFamily="34" charset="0"/>
              </a:rPr>
              <a:t>Siller</a:t>
            </a:r>
            <a:endParaRPr lang="es-MX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Grupo: 2 A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3064471" y="2793773"/>
            <a:ext cx="144016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3617" b="56915" l="50887" r="97518">
                        <a14:foregroundMark x1="54255" y1="46631" x2="91312" y2="46454"/>
                        <a14:foregroundMark x1="58333" y1="54787" x2="91667" y2="54255"/>
                        <a14:foregroundMark x1="58865" y1="48227" x2="88652" y2="53723"/>
                        <a14:foregroundMark x1="72340" y1="48227" x2="88830" y2="51773"/>
                        <a14:foregroundMark x1="90603" y1="46631" x2="90603" y2="51241"/>
                        <a14:foregroundMark x1="59397" y1="50000" x2="59752" y2="52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448" r="2177" b="41422"/>
          <a:stretch/>
        </p:blipFill>
        <p:spPr bwMode="auto">
          <a:xfrm>
            <a:off x="3595975" y="955305"/>
            <a:ext cx="2232248" cy="46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094633" y="1951720"/>
            <a:ext cx="1952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prstClr val="black"/>
                </a:solidFill>
                <a:latin typeface="Century Gothic" pitchFamily="34" charset="0"/>
              </a:rPr>
              <a:t>CUADERNO DE NOTAS CIENTIFICAS</a:t>
            </a: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65" y="1794784"/>
            <a:ext cx="1329429" cy="237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27660" y1="43348" x2="77447" y2="40773"/>
                        <a14:foregroundMark x1="51489" y1="21459" x2="40851" y2="32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" y="5041374"/>
            <a:ext cx="1831782" cy="18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4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Papel Rasgado | Free Vectors, Stock Photos &amp; PSD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-745785"/>
            <a:ext cx="6612783" cy="271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0036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 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34468" y1="9442" x2="36596" y2="15021"/>
                        <a14:foregroundMark x1="84255" y1="20601" x2="79574" y2="296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361" y="191414"/>
            <a:ext cx="1668137" cy="165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63474" y="1810732"/>
            <a:ext cx="8125391" cy="1169551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Concepto </a:t>
            </a:r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 de instructivo  </a:t>
            </a:r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como se </a:t>
            </a:r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investigo</a:t>
            </a:r>
          </a:p>
          <a:p>
            <a:pPr algn="ctr"/>
            <a:r>
              <a:rPr lang="es-MX" sz="1400" dirty="0">
                <a:solidFill>
                  <a:prstClr val="black"/>
                </a:solidFill>
                <a:latin typeface="Century Gothic" pitchFamily="34" charset="0"/>
              </a:rPr>
              <a:t>Un instructivo es una herramienta que describe de manera ordenada y clara los pasos a seguir para realizar una determinada acción o tarea. En otras palabras, los instructivos son guías que sirven para que una persona logre cumplir correctamente un objetivo determinado</a:t>
            </a:r>
            <a:endParaRPr lang="es-MX" sz="14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8152" y="102575"/>
            <a:ext cx="8775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solidFill>
                    <a:prstClr val="white"/>
                  </a:solidFill>
                </a:ln>
                <a:solidFill>
                  <a:srgbClr val="7030A0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solidFill>
                  <a:prstClr val="white"/>
                </a:solidFill>
              </a:ln>
              <a:solidFill>
                <a:srgbClr val="7030A0"/>
              </a:solidFill>
              <a:latin typeface="Cream candy" pitchFamily="50" charset="0"/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1936954" y="1145045"/>
            <a:ext cx="349046" cy="33855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97444" y="1283544"/>
            <a:ext cx="7710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como se </a:t>
            </a:r>
            <a:r>
              <a:rPr lang="es-MX" sz="1400" b="1" dirty="0">
                <a:solidFill>
                  <a:prstClr val="black"/>
                </a:solidFill>
                <a:latin typeface="Century Gothic" pitchFamily="34" charset="0"/>
              </a:rPr>
              <a:t>explicaron en clase: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19935" y="102575"/>
            <a:ext cx="872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noFill/>
                </a:ln>
                <a:solidFill>
                  <a:prstClr val="black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noFill/>
              </a:ln>
              <a:solidFill>
                <a:prstClr val="black"/>
              </a:solidFill>
              <a:latin typeface="Cream candy" pitchFamily="50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0920" y="3136612"/>
            <a:ext cx="8850498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Century Gothic" pitchFamily="34" charset="0"/>
              </a:rPr>
              <a:t>Como se explico el concepto </a:t>
            </a:r>
            <a:r>
              <a:rPr lang="es-MX" sz="1600" b="1" dirty="0" smtClean="0">
                <a:latin typeface="Century Gothic" pitchFamily="34" charset="0"/>
              </a:rPr>
              <a:t>de instructivo</a:t>
            </a:r>
          </a:p>
          <a:p>
            <a:r>
              <a:rPr lang="es-MX" sz="1600" dirty="0" smtClean="0">
                <a:latin typeface="Century Gothic" pitchFamily="34" charset="0"/>
              </a:rPr>
              <a:t>Los instructivos nos muestran paso a paso como debemos elaborar algo. 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smtClean="0">
                <a:latin typeface="Century Gothic" pitchFamily="34" charset="0"/>
              </a:rPr>
              <a:t>Los pasos para elaborar algo pueden venir explicados con dibujos o con palabras.</a:t>
            </a:r>
            <a:endParaRPr lang="es-MX" sz="16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err="1"/>
              <a:t>Fuente</a:t>
            </a:r>
            <a:r>
              <a:rPr lang="es-MX"/>
              <a:t>: https://www.lifeder.com/instructivo/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092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140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9</cp:revision>
  <dcterms:created xsi:type="dcterms:W3CDTF">2021-03-24T23:06:28Z</dcterms:created>
  <dcterms:modified xsi:type="dcterms:W3CDTF">2021-05-14T17:42:30Z</dcterms:modified>
</cp:coreProperties>
</file>