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FFFF"/>
    <a:srgbClr val="CC00CC"/>
    <a:srgbClr val="FF99FF"/>
    <a:srgbClr val="FF00FF"/>
    <a:srgbClr val="FFFFFF"/>
    <a:srgbClr val="FF66CC"/>
    <a:srgbClr val="FD93FD"/>
    <a:srgbClr val="ABE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>
        <p:scale>
          <a:sx n="70" d="100"/>
          <a:sy n="70" d="100"/>
        </p:scale>
        <p:origin x="-240" y="10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0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44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9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55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98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37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59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79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73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2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8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3945-A3F1-4104-A424-6937DA6DB46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4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nificados.com/entrevista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✿**✿*FRAME*✿**✿* | Bordes y marcos, Marcos para etiquetas, Bordes">
            <a:extLst>
              <a:ext uri="{FF2B5EF4-FFF2-40B4-BE49-F238E27FC236}">
                <a16:creationId xmlns="" xmlns:a16="http://schemas.microsoft.com/office/drawing/2014/main" id="{85FABA96-E584-4E36-B145-62B57A41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5" name="Nube 4">
            <a:extLst>
              <a:ext uri="{FF2B5EF4-FFF2-40B4-BE49-F238E27FC236}">
                <a16:creationId xmlns="" xmlns:a16="http://schemas.microsoft.com/office/drawing/2014/main" id="{AA9506FD-A2AF-4823-AD0B-DC0C4C801F09}"/>
              </a:ext>
            </a:extLst>
          </p:cNvPr>
          <p:cNvSpPr/>
          <p:nvPr/>
        </p:nvSpPr>
        <p:spPr>
          <a:xfrm>
            <a:off x="673768" y="938463"/>
            <a:ext cx="5390148" cy="2117558"/>
          </a:xfrm>
          <a:prstGeom prst="cloud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8EC1FB21-A8F7-4FFD-84BA-E243EC9399E6}"/>
              </a:ext>
            </a:extLst>
          </p:cNvPr>
          <p:cNvSpPr txBox="1"/>
          <p:nvPr/>
        </p:nvSpPr>
        <p:spPr>
          <a:xfrm>
            <a:off x="1443790" y="1212412"/>
            <a:ext cx="3801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Notas científicas </a:t>
            </a:r>
          </a:p>
        </p:txBody>
      </p:sp>
      <p:pic>
        <p:nvPicPr>
          <p:cNvPr id="1030" name="Picture 6" descr="Pin en melonheadz">
            <a:extLst>
              <a:ext uri="{FF2B5EF4-FFF2-40B4-BE49-F238E27FC236}">
                <a16:creationId xmlns="" xmlns:a16="http://schemas.microsoft.com/office/drawing/2014/main" id="{ED82845A-1D24-41CF-B13C-38151E8B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9971"/>
            <a:ext cx="2430379" cy="58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E2BCA202-234B-409A-9935-26319A01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19" y="2896833"/>
            <a:ext cx="3007896" cy="62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Ciencia, Científico, La Tecnología imagen png - imagen transparente  descarga gratuita">
            <a:extLst>
              <a:ext uri="{FF2B5EF4-FFF2-40B4-BE49-F238E27FC236}">
                <a16:creationId xmlns="" xmlns:a16="http://schemas.microsoft.com/office/drawing/2014/main" id="{FFC1A888-4FAB-4876-89A1-0EE32EF4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" b="100000" l="10000" r="90000">
                        <a14:foregroundMark x1="40889" y1="49188" x2="40889" y2="49188"/>
                        <a14:foregroundMark x1="64222" y1="48438" x2="64222" y2="48438"/>
                        <a14:foregroundMark x1="70333" y1="67375" x2="70333" y2="67375"/>
                        <a14:foregroundMark x1="59556" y1="47125" x2="59556" y2="47125"/>
                        <a14:foregroundMark x1="73111" y1="65000" x2="73111" y2="65000"/>
                        <a14:foregroundMark x1="60111" y1="44500" x2="60111" y2="44500"/>
                        <a14:foregroundMark x1="56778" y1="49500" x2="56778" y2="49500"/>
                        <a14:foregroundMark x1="65222" y1="46563" x2="65222" y2="46563"/>
                        <a14:foregroundMark x1="69000" y1="54188" x2="69000" y2="54188"/>
                        <a14:foregroundMark x1="66111" y1="49500" x2="66111" y2="4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7" y="3381797"/>
            <a:ext cx="3601954" cy="58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5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AF6C2CE7-70B2-4940-A86B-8F7A8F6A5FBB}"/>
              </a:ext>
            </a:extLst>
          </p:cNvPr>
          <p:cNvSpPr/>
          <p:nvPr/>
        </p:nvSpPr>
        <p:spPr>
          <a:xfrm>
            <a:off x="158619" y="61237"/>
            <a:ext cx="6512768" cy="8732040"/>
          </a:xfrm>
          <a:prstGeom prst="rect">
            <a:avLst/>
          </a:prstGeom>
          <a:solidFill>
            <a:srgbClr val="FF00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033BB2D-112F-43A2-AB3E-7C76C8A70A0A}"/>
              </a:ext>
            </a:extLst>
          </p:cNvPr>
          <p:cNvSpPr txBox="1"/>
          <p:nvPr/>
        </p:nvSpPr>
        <p:spPr>
          <a:xfrm>
            <a:off x="1917672" y="191084"/>
            <a:ext cx="3147915" cy="523220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 de 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</a:t>
            </a:r>
            <a:endParaRPr lang="es-MX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41E9684-D096-4A7E-881E-E1BFF8C6F51A}"/>
              </a:ext>
            </a:extLst>
          </p:cNvPr>
          <p:cNvSpPr txBox="1"/>
          <p:nvPr/>
        </p:nvSpPr>
        <p:spPr>
          <a:xfrm>
            <a:off x="980073" y="837490"/>
            <a:ext cx="1604865" cy="36933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b="1" dirty="0">
                <a:solidFill>
                  <a:srgbClr val="00FF99"/>
                </a:solidFill>
                <a:latin typeface="Aharoni" pitchFamily="2" charset="-79"/>
                <a:cs typeface="Aharoni" pitchFamily="2" charset="-79"/>
              </a:rPr>
              <a:t>NIÑOS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B70EF27-A156-4B56-9A0C-F9F340209606}"/>
              </a:ext>
            </a:extLst>
          </p:cNvPr>
          <p:cNvSpPr txBox="1"/>
          <p:nvPr/>
        </p:nvSpPr>
        <p:spPr>
          <a:xfrm>
            <a:off x="3714750" y="837490"/>
            <a:ext cx="2233515" cy="36933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INVESTIGACIÓN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EB39422-B6EF-4014-937E-82BF3992E430}"/>
              </a:ext>
            </a:extLst>
          </p:cNvPr>
          <p:cNvSpPr txBox="1"/>
          <p:nvPr/>
        </p:nvSpPr>
        <p:spPr>
          <a:xfrm>
            <a:off x="350520" y="1206822"/>
            <a:ext cx="6080760" cy="6555641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Entrevista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La entrevista es una seria de preguntas que le haces a una persona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</a:rPr>
              <a:t>Se conoce como entrevista la conversación que sostienen dos o más personas que se encuentran en el rol de entrevistador y entrevistado, a fin de que el primero obtenga del segundo información sobre un asunto particular</a:t>
            </a:r>
            <a:r>
              <a:rPr lang="es-MX" sz="1400" b="1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https://www.significados.com/entrevista</a:t>
            </a:r>
            <a:r>
              <a:rPr lang="es-MX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es-MX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Historia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MX" sz="1400" b="1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historia es un relato narrativo con una secuencia de eventos , estos puede ser verdad o ficción.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un relato narrativo de un evento o una secuencia de eventos. Puede ser verdad o ficción. Pero una buena historia siempre tiene un elemento central verdadero, aún si es ficción. El mensaje que da la narración debe ser verdadero. Debe ser consistente y auténtico..</a:t>
            </a:r>
            <a:endParaRPr lang="es-MX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es.frogleaps.org/blog/topic/que-es-una-historia-y-que-es-narrar-historias-o-contar-cuentos/#:~:text=Una%20historia%20es%20un%20relato,verdadero%2C%20a%C3%BAn%20si%20es%20ficci%C3%B3n.&amp;text=Una%20historia%20agrega%20emoci%C3%B3n%2C%20personajes,sensoriales%20a%20los%20simples%20hechos./</a:t>
            </a:r>
            <a:endParaRPr lang="es-MX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sz="1400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Rally</a:t>
            </a:r>
            <a:endParaRPr lang="es-MX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Un rally son juegos que se organizan por estaciones ,en el cual se debe de cumplir con una tarea </a:t>
            </a:r>
            <a:endParaRPr lang="es-MX" sz="1400" b="1" dirty="0" smtClean="0">
              <a:solidFill>
                <a:srgbClr val="00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</a:rPr>
              <a:t>Es un recorrido que realizan los niños, llevando unas indicaciones las cuales deben seguir. En cada parte del </a:t>
            </a:r>
            <a:r>
              <a:rPr lang="es-MX" sz="1400" b="1" dirty="0" err="1">
                <a:solidFill>
                  <a:srgbClr val="FFFF00"/>
                </a:solidFill>
              </a:rPr>
              <a:t>raly</a:t>
            </a:r>
            <a:r>
              <a:rPr lang="es-MX" sz="1400" b="1" dirty="0">
                <a:solidFill>
                  <a:srgbClr val="FFFF00"/>
                </a:solidFill>
              </a:rPr>
              <a:t> deben encontrar alguna pista, realizar actividades varias</a:t>
            </a:r>
            <a:r>
              <a:rPr lang="es-MX" sz="1400" b="1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0000"/>
                </a:solidFill>
              </a:rPr>
              <a:t>https://dinamicasojuegos.blogspot.com/2010/06/el-rally-infantil.html</a:t>
            </a:r>
            <a:endParaRPr lang="es-MX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25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196</Words>
  <Application>Microsoft Office PowerPoint</Application>
  <PresentationFormat>Carta (216 x 279 mm)</PresentationFormat>
  <Paragraphs>18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Libertad Hidalgo</dc:creator>
  <cp:lastModifiedBy>PRODUCCIONES RH</cp:lastModifiedBy>
  <cp:revision>51</cp:revision>
  <dcterms:created xsi:type="dcterms:W3CDTF">2020-10-09T20:16:04Z</dcterms:created>
  <dcterms:modified xsi:type="dcterms:W3CDTF">2021-05-15T03:40:02Z</dcterms:modified>
</cp:coreProperties>
</file>