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2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3AD6-0BB0-42D9-8E0E-0E804A729046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28CC-D1D7-44D1-BFD3-B4B9ED088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6501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3AD6-0BB0-42D9-8E0E-0E804A729046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28CC-D1D7-44D1-BFD3-B4B9ED088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2195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3AD6-0BB0-42D9-8E0E-0E804A729046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28CC-D1D7-44D1-BFD3-B4B9ED088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1683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3AD6-0BB0-42D9-8E0E-0E804A729046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28CC-D1D7-44D1-BFD3-B4B9ED088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418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3AD6-0BB0-42D9-8E0E-0E804A729046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28CC-D1D7-44D1-BFD3-B4B9ED088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7369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3AD6-0BB0-42D9-8E0E-0E804A729046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28CC-D1D7-44D1-BFD3-B4B9ED088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5738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3AD6-0BB0-42D9-8E0E-0E804A729046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28CC-D1D7-44D1-BFD3-B4B9ED088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126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3AD6-0BB0-42D9-8E0E-0E804A729046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28CC-D1D7-44D1-BFD3-B4B9ED088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4659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3AD6-0BB0-42D9-8E0E-0E804A729046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28CC-D1D7-44D1-BFD3-B4B9ED088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5425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3AD6-0BB0-42D9-8E0E-0E804A729046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28CC-D1D7-44D1-BFD3-B4B9ED088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7043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83AD6-0BB0-42D9-8E0E-0E804A729046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A28CC-D1D7-44D1-BFD3-B4B9ED088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78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83AD6-0BB0-42D9-8E0E-0E804A729046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A28CC-D1D7-44D1-BFD3-B4B9ED088B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1022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| Maestra dibujo, Etiquetas preescolares, Juegos didacticos para  preescolar">
            <a:extLst>
              <a:ext uri="{FF2B5EF4-FFF2-40B4-BE49-F238E27FC236}">
                <a16:creationId xmlns:a16="http://schemas.microsoft.com/office/drawing/2014/main" id="{83E1845F-51EE-4636-A143-B98A7F64E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6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D0AE8E6-0BA9-4E27-8626-466E66E83AAC}"/>
              </a:ext>
            </a:extLst>
          </p:cNvPr>
          <p:cNvSpPr txBox="1"/>
          <p:nvPr/>
        </p:nvSpPr>
        <p:spPr>
          <a:xfrm>
            <a:off x="1026458" y="6078070"/>
            <a:ext cx="48050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DIARIO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DE ALUMNA PRACTICANTE</a:t>
            </a:r>
          </a:p>
        </p:txBody>
      </p:sp>
    </p:spTree>
    <p:extLst>
      <p:ext uri="{BB962C8B-B14F-4D97-AF65-F5344CB8AC3E}">
        <p14:creationId xmlns:p14="http://schemas.microsoft.com/office/powerpoint/2010/main" val="26318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marcos - Buscar con Google | Etiquetas preescolares, Portadas,  Dibujo de escuela">
            <a:extLst>
              <a:ext uri="{FF2B5EF4-FFF2-40B4-BE49-F238E27FC236}">
                <a16:creationId xmlns:a16="http://schemas.microsoft.com/office/drawing/2014/main" id="{0D08DC5E-0563-49B7-8705-8D0BE2BA5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2" b="2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86326F2-9F98-4C64-B1B2-D977F252273A}"/>
              </a:ext>
            </a:extLst>
          </p:cNvPr>
          <p:cNvSpPr txBox="1"/>
          <p:nvPr/>
        </p:nvSpPr>
        <p:spPr>
          <a:xfrm>
            <a:off x="1329017" y="1395516"/>
            <a:ext cx="419996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Berlin Sans FB" panose="020E0602020502020306" pitchFamily="34" charset="0"/>
              </a:rPr>
              <a:t>Actividades especiales por el día de la madre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800" dirty="0">
                <a:latin typeface="Berlin Sans FB" panose="020E0602020502020306" pitchFamily="34" charset="0"/>
              </a:rPr>
              <a:t>Bienvenida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800" dirty="0">
                <a:latin typeface="Berlin Sans FB" panose="020E0602020502020306" pitchFamily="34" charset="0"/>
              </a:rPr>
              <a:t>Activación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800" dirty="0">
                <a:latin typeface="Berlin Sans FB" panose="020E0602020502020306" pitchFamily="34" charset="0"/>
              </a:rPr>
              <a:t>Mañanitas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800" dirty="0">
                <a:latin typeface="Berlin Sans FB" panose="020E0602020502020306" pitchFamily="34" charset="0"/>
              </a:rPr>
              <a:t>Mascarilla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800" dirty="0">
                <a:latin typeface="Berlin Sans FB" panose="020E0602020502020306" pitchFamily="34" charset="0"/>
              </a:rPr>
              <a:t>Masaje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800" dirty="0">
                <a:latin typeface="Berlin Sans FB" panose="020E0602020502020306" pitchFamily="34" charset="0"/>
              </a:rPr>
              <a:t>Video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800" dirty="0">
                <a:latin typeface="Berlin Sans FB" panose="020E0602020502020306" pitchFamily="34" charset="0"/>
              </a:rPr>
              <a:t>Despedida</a:t>
            </a:r>
            <a:endParaRPr lang="es-ES" sz="2400" dirty="0">
              <a:latin typeface="Berlin Sans FB" panose="020E0602020502020306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03C09D9-CF6D-4D8B-9F58-78AAECAA1696}"/>
              </a:ext>
            </a:extLst>
          </p:cNvPr>
          <p:cNvSpPr txBox="1"/>
          <p:nvPr/>
        </p:nvSpPr>
        <p:spPr>
          <a:xfrm>
            <a:off x="3899646" y="131203"/>
            <a:ext cx="2958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Berlin Sans FB" panose="020E0602020502020306" pitchFamily="34" charset="0"/>
              </a:rPr>
              <a:t>10 DE MAYO DEL 2021</a:t>
            </a:r>
          </a:p>
        </p:txBody>
      </p:sp>
    </p:spTree>
    <p:extLst>
      <p:ext uri="{BB962C8B-B14F-4D97-AF65-F5344CB8AC3E}">
        <p14:creationId xmlns:p14="http://schemas.microsoft.com/office/powerpoint/2010/main" val="2352907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24</Words>
  <Application>Microsoft Office PowerPoint</Application>
  <PresentationFormat>Carta (216 x 279 mm)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1</cp:revision>
  <dcterms:created xsi:type="dcterms:W3CDTF">2021-05-11T03:51:37Z</dcterms:created>
  <dcterms:modified xsi:type="dcterms:W3CDTF">2021-05-11T03:53:58Z</dcterms:modified>
</cp:coreProperties>
</file>