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50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219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68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1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36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73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26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6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42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0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78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83AD6-0BB0-42D9-8E0E-0E804A729046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28CC-D1D7-44D1-BFD3-B4B9ED088B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02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Berlin Sans FB" panose="020E0602020502020306" pitchFamily="34" charset="0"/>
              </a:rPr>
              <a:t>Actividades especiales por el día de la madre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800" dirty="0">
                <a:latin typeface="Berlin Sans FB" panose="020E0602020502020306" pitchFamily="34" charset="0"/>
              </a:rPr>
              <a:t>Bienvenida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800" dirty="0">
                <a:latin typeface="Berlin Sans FB" panose="020E0602020502020306" pitchFamily="34" charset="0"/>
              </a:rPr>
              <a:t>Activación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800" dirty="0">
                <a:latin typeface="Berlin Sans FB" panose="020E0602020502020306" pitchFamily="34" charset="0"/>
              </a:rPr>
              <a:t>Mañanitas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800" dirty="0">
                <a:latin typeface="Berlin Sans FB" panose="020E0602020502020306" pitchFamily="34" charset="0"/>
              </a:rPr>
              <a:t>Mascarilla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800" dirty="0">
                <a:latin typeface="Berlin Sans FB" panose="020E0602020502020306" pitchFamily="34" charset="0"/>
              </a:rPr>
              <a:t>Masaje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800" dirty="0">
                <a:latin typeface="Berlin Sans FB" panose="020E0602020502020306" pitchFamily="34" charset="0"/>
              </a:rPr>
              <a:t>Video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800" dirty="0">
                <a:latin typeface="Berlin Sans FB" panose="020E0602020502020306" pitchFamily="34" charset="0"/>
              </a:rPr>
              <a:t>Despedida</a:t>
            </a:r>
            <a:endParaRPr lang="es-ES" sz="2400" dirty="0">
              <a:latin typeface="Berlin Sans FB" panose="020E0602020502020306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10 DE MAYO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24</Words>
  <Application>Microsoft Office PowerPoint</Application>
  <PresentationFormat>Carta (216 x 279 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2021-05-11T03:51:37Z</dcterms:created>
  <dcterms:modified xsi:type="dcterms:W3CDTF">2021-05-11T03:53:58Z</dcterms:modified>
</cp:coreProperties>
</file>