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8" r:id="rId3"/>
  </p:sldIdLst>
  <p:sldSz cx="6858000" cy="9144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8" d="100"/>
          <a:sy n="98" d="100"/>
        </p:scale>
        <p:origin x="-414" y="318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30D1D3-9E14-4C12-8213-D031A8DDFD8F}" type="datetimeFigureOut">
              <a:rPr lang="es-ES" smtClean="0"/>
              <a:t>10/05/2021</a:t>
            </a:fld>
            <a:endParaRPr lang="es-ES"/>
          </a:p>
        </p:txBody>
      </p:sp>
      <p:sp>
        <p:nvSpPr>
          <p:cNvPr id="4" name="3 Marcador de imagen de diapositiva"/>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57C1AE-4274-4A14-AFC0-154F2F900B0B}" type="slidenum">
              <a:rPr lang="es-ES" smtClean="0"/>
              <a:t>‹Nº›</a:t>
            </a:fld>
            <a:endParaRPr lang="es-ES"/>
          </a:p>
        </p:txBody>
      </p:sp>
    </p:spTree>
    <p:extLst>
      <p:ext uri="{BB962C8B-B14F-4D97-AF65-F5344CB8AC3E}">
        <p14:creationId xmlns:p14="http://schemas.microsoft.com/office/powerpoint/2010/main" val="4019842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A7321DD5-2D22-4CE9-8E10-08F84766DF01}" type="slidenum">
              <a:rPr lang="es-ES" smtClean="0"/>
              <a:t>1</a:t>
            </a:fld>
            <a:endParaRPr lang="es-ES"/>
          </a:p>
        </p:txBody>
      </p:sp>
    </p:spTree>
    <p:extLst>
      <p:ext uri="{BB962C8B-B14F-4D97-AF65-F5344CB8AC3E}">
        <p14:creationId xmlns:p14="http://schemas.microsoft.com/office/powerpoint/2010/main" val="3133280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9B0EE2B2-CD77-471E-B344-9D472BECA031}" type="datetimeFigureOut">
              <a:rPr lang="es-ES" smtClean="0"/>
              <a:t>10/05/2021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BB2C739-4A31-4F67-B80D-0D92C68963B8}" type="slidenum">
              <a:rPr lang="es-ES" smtClean="0"/>
              <a:t>‹Nº›</a:t>
            </a:fld>
            <a:endParaRPr lang="es-ES"/>
          </a:p>
        </p:txBody>
      </p:sp>
    </p:spTree>
    <p:extLst>
      <p:ext uri="{BB962C8B-B14F-4D97-AF65-F5344CB8AC3E}">
        <p14:creationId xmlns:p14="http://schemas.microsoft.com/office/powerpoint/2010/main" val="3065567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B0EE2B2-CD77-471E-B344-9D472BECA031}" type="datetimeFigureOut">
              <a:rPr lang="es-ES" smtClean="0"/>
              <a:t>10/05/2021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BB2C739-4A31-4F67-B80D-0D92C68963B8}" type="slidenum">
              <a:rPr lang="es-ES" smtClean="0"/>
              <a:t>‹Nº›</a:t>
            </a:fld>
            <a:endParaRPr lang="es-ES"/>
          </a:p>
        </p:txBody>
      </p:sp>
    </p:spTree>
    <p:extLst>
      <p:ext uri="{BB962C8B-B14F-4D97-AF65-F5344CB8AC3E}">
        <p14:creationId xmlns:p14="http://schemas.microsoft.com/office/powerpoint/2010/main" val="611343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488951"/>
            <a:ext cx="1157288" cy="1040130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257175" y="488951"/>
            <a:ext cx="3357563"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B0EE2B2-CD77-471E-B344-9D472BECA031}" type="datetimeFigureOut">
              <a:rPr lang="es-ES" smtClean="0"/>
              <a:t>10/05/2021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BB2C739-4A31-4F67-B80D-0D92C68963B8}" type="slidenum">
              <a:rPr lang="es-ES" smtClean="0"/>
              <a:t>‹Nº›</a:t>
            </a:fld>
            <a:endParaRPr lang="es-ES"/>
          </a:p>
        </p:txBody>
      </p:sp>
    </p:spTree>
    <p:extLst>
      <p:ext uri="{BB962C8B-B14F-4D97-AF65-F5344CB8AC3E}">
        <p14:creationId xmlns:p14="http://schemas.microsoft.com/office/powerpoint/2010/main" val="1221007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B0EE2B2-CD77-471E-B344-9D472BECA031}" type="datetimeFigureOut">
              <a:rPr lang="es-ES" smtClean="0"/>
              <a:t>10/05/2021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BB2C739-4A31-4F67-B80D-0D92C68963B8}" type="slidenum">
              <a:rPr lang="es-ES" smtClean="0"/>
              <a:t>‹Nº›</a:t>
            </a:fld>
            <a:endParaRPr lang="es-ES"/>
          </a:p>
        </p:txBody>
      </p:sp>
    </p:spTree>
    <p:extLst>
      <p:ext uri="{BB962C8B-B14F-4D97-AF65-F5344CB8AC3E}">
        <p14:creationId xmlns:p14="http://schemas.microsoft.com/office/powerpoint/2010/main" val="1497963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B0EE2B2-CD77-471E-B344-9D472BECA031}" type="datetimeFigureOut">
              <a:rPr lang="es-ES" smtClean="0"/>
              <a:t>10/05/2021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BB2C739-4A31-4F67-B80D-0D92C68963B8}" type="slidenum">
              <a:rPr lang="es-ES" smtClean="0"/>
              <a:t>‹Nº›</a:t>
            </a:fld>
            <a:endParaRPr lang="es-ES"/>
          </a:p>
        </p:txBody>
      </p:sp>
    </p:spTree>
    <p:extLst>
      <p:ext uri="{BB962C8B-B14F-4D97-AF65-F5344CB8AC3E}">
        <p14:creationId xmlns:p14="http://schemas.microsoft.com/office/powerpoint/2010/main" val="360634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9B0EE2B2-CD77-471E-B344-9D472BECA031}" type="datetimeFigureOut">
              <a:rPr lang="es-ES" smtClean="0"/>
              <a:t>10/05/2021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BB2C739-4A31-4F67-B80D-0D92C68963B8}" type="slidenum">
              <a:rPr lang="es-ES" smtClean="0"/>
              <a:t>‹Nº›</a:t>
            </a:fld>
            <a:endParaRPr lang="es-ES"/>
          </a:p>
        </p:txBody>
      </p:sp>
    </p:spTree>
    <p:extLst>
      <p:ext uri="{BB962C8B-B14F-4D97-AF65-F5344CB8AC3E}">
        <p14:creationId xmlns:p14="http://schemas.microsoft.com/office/powerpoint/2010/main" val="1024887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524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9B0EE2B2-CD77-471E-B344-9D472BECA031}" type="datetimeFigureOut">
              <a:rPr lang="es-ES" smtClean="0"/>
              <a:t>10/05/2021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4BB2C739-4A31-4F67-B80D-0D92C68963B8}" type="slidenum">
              <a:rPr lang="es-ES" smtClean="0"/>
              <a:t>‹Nº›</a:t>
            </a:fld>
            <a:endParaRPr lang="es-ES"/>
          </a:p>
        </p:txBody>
      </p:sp>
    </p:spTree>
    <p:extLst>
      <p:ext uri="{BB962C8B-B14F-4D97-AF65-F5344CB8AC3E}">
        <p14:creationId xmlns:p14="http://schemas.microsoft.com/office/powerpoint/2010/main" val="3733460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9B0EE2B2-CD77-471E-B344-9D472BECA031}" type="datetimeFigureOut">
              <a:rPr lang="es-ES" smtClean="0"/>
              <a:t>10/05/2021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4BB2C739-4A31-4F67-B80D-0D92C68963B8}" type="slidenum">
              <a:rPr lang="es-ES" smtClean="0"/>
              <a:t>‹Nº›</a:t>
            </a:fld>
            <a:endParaRPr lang="es-ES"/>
          </a:p>
        </p:txBody>
      </p:sp>
    </p:spTree>
    <p:extLst>
      <p:ext uri="{BB962C8B-B14F-4D97-AF65-F5344CB8AC3E}">
        <p14:creationId xmlns:p14="http://schemas.microsoft.com/office/powerpoint/2010/main" val="684299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B0EE2B2-CD77-471E-B344-9D472BECA031}" type="datetimeFigureOut">
              <a:rPr lang="es-ES" smtClean="0"/>
              <a:t>10/05/2021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4BB2C739-4A31-4F67-B80D-0D92C68963B8}" type="slidenum">
              <a:rPr lang="es-ES" smtClean="0"/>
              <a:t>‹Nº›</a:t>
            </a:fld>
            <a:endParaRPr lang="es-ES"/>
          </a:p>
        </p:txBody>
      </p:sp>
    </p:spTree>
    <p:extLst>
      <p:ext uri="{BB962C8B-B14F-4D97-AF65-F5344CB8AC3E}">
        <p14:creationId xmlns:p14="http://schemas.microsoft.com/office/powerpoint/2010/main" val="3892497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B0EE2B2-CD77-471E-B344-9D472BECA031}" type="datetimeFigureOut">
              <a:rPr lang="es-ES" smtClean="0"/>
              <a:t>10/05/2021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BB2C739-4A31-4F67-B80D-0D92C68963B8}" type="slidenum">
              <a:rPr lang="es-ES" smtClean="0"/>
              <a:t>‹Nº›</a:t>
            </a:fld>
            <a:endParaRPr lang="es-ES"/>
          </a:p>
        </p:txBody>
      </p:sp>
    </p:spTree>
    <p:extLst>
      <p:ext uri="{BB962C8B-B14F-4D97-AF65-F5344CB8AC3E}">
        <p14:creationId xmlns:p14="http://schemas.microsoft.com/office/powerpoint/2010/main" val="4001477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B0EE2B2-CD77-471E-B344-9D472BECA031}" type="datetimeFigureOut">
              <a:rPr lang="es-ES" smtClean="0"/>
              <a:t>10/05/2021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BB2C739-4A31-4F67-B80D-0D92C68963B8}" type="slidenum">
              <a:rPr lang="es-ES" smtClean="0"/>
              <a:t>‹Nº›</a:t>
            </a:fld>
            <a:endParaRPr lang="es-ES"/>
          </a:p>
        </p:txBody>
      </p:sp>
    </p:spTree>
    <p:extLst>
      <p:ext uri="{BB962C8B-B14F-4D97-AF65-F5344CB8AC3E}">
        <p14:creationId xmlns:p14="http://schemas.microsoft.com/office/powerpoint/2010/main" val="2597898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B0EE2B2-CD77-471E-B344-9D472BECA031}" type="datetimeFigureOut">
              <a:rPr lang="es-ES" smtClean="0"/>
              <a:t>10/05/2021</a:t>
            </a:fld>
            <a:endParaRPr lang="es-ES"/>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4BB2C739-4A31-4F67-B80D-0D92C68963B8}" type="slidenum">
              <a:rPr lang="es-ES" smtClean="0"/>
              <a:t>‹Nº›</a:t>
            </a:fld>
            <a:endParaRPr lang="es-ES"/>
          </a:p>
        </p:txBody>
      </p:sp>
    </p:spTree>
    <p:extLst>
      <p:ext uri="{BB962C8B-B14F-4D97-AF65-F5344CB8AC3E}">
        <p14:creationId xmlns:p14="http://schemas.microsoft.com/office/powerpoint/2010/main" val="18815126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3"/>
          <a:stretch>
            <a:fillRect/>
          </a:stretch>
        </p:blipFill>
        <p:spPr>
          <a:xfrm>
            <a:off x="0" y="0"/>
            <a:ext cx="6858000" cy="9144000"/>
          </a:xfrm>
          <a:prstGeom prst="rect">
            <a:avLst/>
          </a:prstGeom>
        </p:spPr>
      </p:pic>
      <p:sp>
        <p:nvSpPr>
          <p:cNvPr id="3" name="CuadroTexto 2"/>
          <p:cNvSpPr txBox="1"/>
          <p:nvPr/>
        </p:nvSpPr>
        <p:spPr>
          <a:xfrm>
            <a:off x="1399309" y="4433455"/>
            <a:ext cx="3380510" cy="707886"/>
          </a:xfrm>
          <a:prstGeom prst="rect">
            <a:avLst/>
          </a:prstGeom>
          <a:noFill/>
        </p:spPr>
        <p:txBody>
          <a:bodyPr wrap="square" rtlCol="0">
            <a:spAutoFit/>
          </a:bodyPr>
          <a:lstStyle/>
          <a:p>
            <a:pPr algn="ctr"/>
            <a:r>
              <a:rPr lang="es-MX" sz="4000" b="1" dirty="0" smtClean="0">
                <a:latin typeface="Century Gothic" panose="020B0502020202020204" pitchFamily="34" charset="0"/>
              </a:rPr>
              <a:t>Practicante</a:t>
            </a:r>
            <a:endParaRPr lang="es-MX" sz="4000" b="1" dirty="0">
              <a:latin typeface="Century Gothic" panose="020B0502020202020204" pitchFamily="34" charset="0"/>
            </a:endParaRPr>
          </a:p>
        </p:txBody>
      </p:sp>
      <p:sp>
        <p:nvSpPr>
          <p:cNvPr id="4" name="3 CuadroTexto"/>
          <p:cNvSpPr txBox="1"/>
          <p:nvPr/>
        </p:nvSpPr>
        <p:spPr>
          <a:xfrm>
            <a:off x="1736812" y="1976100"/>
            <a:ext cx="3384376" cy="400110"/>
          </a:xfrm>
          <a:prstGeom prst="rect">
            <a:avLst/>
          </a:prstGeom>
          <a:noFill/>
        </p:spPr>
        <p:txBody>
          <a:bodyPr wrap="square" rtlCol="0">
            <a:spAutoFit/>
          </a:bodyPr>
          <a:lstStyle/>
          <a:p>
            <a:pPr algn="ctr"/>
            <a:r>
              <a:rPr lang="es-ES_tradnl" sz="2000" b="1" spc="300" dirty="0" smtClean="0">
                <a:solidFill>
                  <a:schemeClr val="accent4"/>
                </a:solidFill>
                <a:latin typeface="Lucida Handwriting" pitchFamily="66" charset="0"/>
              </a:rPr>
              <a:t>Octavo Semestre </a:t>
            </a:r>
            <a:endParaRPr lang="es-ES" sz="2000" b="1" spc="300" dirty="0">
              <a:solidFill>
                <a:schemeClr val="accent4"/>
              </a:solidFill>
              <a:latin typeface="Lucida Handwriting" pitchFamily="66" charset="0"/>
            </a:endParaRPr>
          </a:p>
        </p:txBody>
      </p:sp>
    </p:spTree>
    <p:extLst>
      <p:ext uri="{BB962C8B-B14F-4D97-AF65-F5344CB8AC3E}">
        <p14:creationId xmlns:p14="http://schemas.microsoft.com/office/powerpoint/2010/main" val="13052824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894703" y="21528"/>
            <a:ext cx="5440913" cy="584775"/>
          </a:xfrm>
          <a:prstGeom prst="rect">
            <a:avLst/>
          </a:prstGeom>
        </p:spPr>
        <p:txBody>
          <a:bodyPr wrap="none">
            <a:spAutoFit/>
          </a:bodyPr>
          <a:lstStyle/>
          <a:p>
            <a:pPr marL="285750" indent="-285750">
              <a:buFont typeface="Wingdings" panose="05000000000000000000" pitchFamily="2" charset="2"/>
              <a:buChar char="Ø"/>
            </a:pPr>
            <a:r>
              <a:rPr lang="es-MX" sz="3200" b="1" dirty="0" smtClean="0">
                <a:solidFill>
                  <a:schemeClr val="accent2"/>
                </a:solidFill>
                <a:latin typeface="Lucida Handwriting" pitchFamily="66" charset="0"/>
              </a:rPr>
              <a:t>D</a:t>
            </a:r>
            <a:r>
              <a:rPr lang="es-MX" sz="3200" b="1" dirty="0" smtClean="0">
                <a:solidFill>
                  <a:srgbClr val="00B0F0"/>
                </a:solidFill>
                <a:latin typeface="Lucida Handwriting" pitchFamily="66" charset="0"/>
              </a:rPr>
              <a:t>i</a:t>
            </a:r>
            <a:r>
              <a:rPr lang="es-MX" sz="3200" b="1" dirty="0" smtClean="0">
                <a:solidFill>
                  <a:schemeClr val="accent6"/>
                </a:solidFill>
                <a:latin typeface="Lucida Handwriting" pitchFamily="66" charset="0"/>
              </a:rPr>
              <a:t>a</a:t>
            </a:r>
            <a:r>
              <a:rPr lang="es-MX" sz="3200" b="1" dirty="0" smtClean="0">
                <a:solidFill>
                  <a:srgbClr val="7030A0"/>
                </a:solidFill>
                <a:latin typeface="Lucida Handwriting" pitchFamily="66" charset="0"/>
              </a:rPr>
              <a:t>r</a:t>
            </a:r>
            <a:r>
              <a:rPr lang="es-MX" sz="3200" b="1" dirty="0" smtClean="0">
                <a:solidFill>
                  <a:schemeClr val="accent4"/>
                </a:solidFill>
                <a:latin typeface="Lucida Handwriting" pitchFamily="66" charset="0"/>
              </a:rPr>
              <a:t>i</a:t>
            </a:r>
            <a:r>
              <a:rPr lang="es-MX" sz="3200" b="1" dirty="0" smtClean="0">
                <a:solidFill>
                  <a:srgbClr val="FF6699"/>
                </a:solidFill>
                <a:latin typeface="Lucida Handwriting" pitchFamily="66" charset="0"/>
              </a:rPr>
              <a:t>o</a:t>
            </a:r>
            <a:r>
              <a:rPr lang="es-MX" sz="3200" b="1" dirty="0" smtClean="0">
                <a:solidFill>
                  <a:schemeClr val="accent2"/>
                </a:solidFill>
                <a:latin typeface="Lucida Handwriting" pitchFamily="66" charset="0"/>
              </a:rPr>
              <a:t> </a:t>
            </a:r>
            <a:r>
              <a:rPr lang="es-MX" sz="3200" b="1" dirty="0" smtClean="0">
                <a:solidFill>
                  <a:srgbClr val="00B0F0"/>
                </a:solidFill>
                <a:latin typeface="Lucida Handwriting" pitchFamily="66" charset="0"/>
              </a:rPr>
              <a:t>d</a:t>
            </a:r>
            <a:r>
              <a:rPr lang="es-MX" sz="3200" b="1" dirty="0" smtClean="0">
                <a:solidFill>
                  <a:srgbClr val="FFC000"/>
                </a:solidFill>
                <a:latin typeface="Lucida Handwriting" pitchFamily="66" charset="0"/>
              </a:rPr>
              <a:t>e</a:t>
            </a:r>
            <a:r>
              <a:rPr lang="es-MX" sz="3200" b="1" dirty="0" smtClean="0">
                <a:solidFill>
                  <a:schemeClr val="accent2"/>
                </a:solidFill>
                <a:latin typeface="Lucida Handwriting" pitchFamily="66" charset="0"/>
              </a:rPr>
              <a:t> </a:t>
            </a:r>
            <a:r>
              <a:rPr lang="es-MX" sz="3200" b="1" dirty="0" smtClean="0">
                <a:solidFill>
                  <a:schemeClr val="accent6">
                    <a:lumMod val="75000"/>
                  </a:schemeClr>
                </a:solidFill>
                <a:latin typeface="Lucida Handwriting" pitchFamily="66" charset="0"/>
              </a:rPr>
              <a:t>l</a:t>
            </a:r>
            <a:r>
              <a:rPr lang="es-MX" sz="3200" b="1" dirty="0" smtClean="0">
                <a:solidFill>
                  <a:srgbClr val="7030A0"/>
                </a:solidFill>
                <a:latin typeface="Lucida Handwriting" pitchFamily="66" charset="0"/>
              </a:rPr>
              <a:t>a</a:t>
            </a:r>
            <a:r>
              <a:rPr lang="es-MX" sz="3200" b="1" dirty="0" smtClean="0">
                <a:solidFill>
                  <a:schemeClr val="accent2"/>
                </a:solidFill>
                <a:latin typeface="Lucida Handwriting" pitchFamily="66" charset="0"/>
              </a:rPr>
              <a:t> </a:t>
            </a:r>
            <a:r>
              <a:rPr lang="es-MX" sz="3200" b="1" dirty="0" smtClean="0">
                <a:solidFill>
                  <a:srgbClr val="66CCFF"/>
                </a:solidFill>
                <a:latin typeface="Lucida Handwriting" pitchFamily="66" charset="0"/>
              </a:rPr>
              <a:t>a</a:t>
            </a:r>
            <a:r>
              <a:rPr lang="es-MX" sz="3200" b="1" dirty="0" smtClean="0">
                <a:solidFill>
                  <a:srgbClr val="996633"/>
                </a:solidFill>
                <a:latin typeface="Lucida Handwriting" pitchFamily="66" charset="0"/>
              </a:rPr>
              <a:t>l</a:t>
            </a:r>
            <a:r>
              <a:rPr lang="es-MX" sz="3200" b="1" dirty="0" smtClean="0">
                <a:solidFill>
                  <a:schemeClr val="accent6">
                    <a:lumMod val="60000"/>
                    <a:lumOff val="40000"/>
                  </a:schemeClr>
                </a:solidFill>
                <a:latin typeface="Lucida Handwriting" pitchFamily="66" charset="0"/>
              </a:rPr>
              <a:t>u</a:t>
            </a:r>
            <a:r>
              <a:rPr lang="es-MX" sz="3200" b="1" dirty="0" smtClean="0">
                <a:solidFill>
                  <a:srgbClr val="FF6699"/>
                </a:solidFill>
                <a:latin typeface="Lucida Handwriting" pitchFamily="66" charset="0"/>
              </a:rPr>
              <a:t>m</a:t>
            </a:r>
            <a:r>
              <a:rPr lang="es-MX" sz="3200" b="1" dirty="0" smtClean="0">
                <a:solidFill>
                  <a:schemeClr val="bg2">
                    <a:lumMod val="50000"/>
                  </a:schemeClr>
                </a:solidFill>
                <a:latin typeface="Lucida Handwriting" pitchFamily="66" charset="0"/>
              </a:rPr>
              <a:t>n</a:t>
            </a:r>
            <a:r>
              <a:rPr lang="es-MX" sz="3200" b="1" dirty="0" smtClean="0">
                <a:solidFill>
                  <a:schemeClr val="accent2"/>
                </a:solidFill>
                <a:latin typeface="Lucida Handwriting" pitchFamily="66" charset="0"/>
              </a:rPr>
              <a:t>a</a:t>
            </a:r>
            <a:endParaRPr lang="es-MX" sz="3200" b="1" dirty="0">
              <a:solidFill>
                <a:schemeClr val="accent2"/>
              </a:solidFill>
              <a:latin typeface="Lucida Handwriting" pitchFamily="66" charset="0"/>
            </a:endParaRPr>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1" y="584775"/>
            <a:ext cx="6857999" cy="8480924"/>
          </a:xfrm>
          <a:prstGeom prst="rect">
            <a:avLst/>
          </a:prstGeom>
          <a:ln>
            <a:noFill/>
          </a:ln>
          <a:extLst>
            <a:ext uri="{53640926-AAD7-44D8-BBD7-CCE9431645EC}">
              <a14:shadowObscured xmlns:a14="http://schemas.microsoft.com/office/drawing/2010/main"/>
            </a:ext>
          </a:extLst>
        </p:spPr>
      </p:pic>
      <p:sp>
        <p:nvSpPr>
          <p:cNvPr id="7" name="CuadroTexto 6"/>
          <p:cNvSpPr txBox="1"/>
          <p:nvPr/>
        </p:nvSpPr>
        <p:spPr>
          <a:xfrm>
            <a:off x="0" y="584775"/>
            <a:ext cx="4156365" cy="1077218"/>
          </a:xfrm>
          <a:prstGeom prst="rect">
            <a:avLst/>
          </a:prstGeom>
          <a:solidFill>
            <a:schemeClr val="accent4">
              <a:lumMod val="20000"/>
              <a:lumOff val="80000"/>
            </a:schemeClr>
          </a:solidFill>
        </p:spPr>
        <p:txBody>
          <a:bodyPr wrap="square" rtlCol="0">
            <a:spAutoFit/>
          </a:bodyPr>
          <a:lstStyle/>
          <a:p>
            <a:pPr algn="ctr"/>
            <a:r>
              <a:rPr lang="es-MX" sz="1600" b="1" dirty="0" smtClean="0">
                <a:solidFill>
                  <a:srgbClr val="996633"/>
                </a:solidFill>
                <a:latin typeface="Century Gothic" panose="020B0502020202020204" pitchFamily="34" charset="0"/>
              </a:rPr>
              <a:t>J.N. María L. Pérez de Arreola</a:t>
            </a:r>
          </a:p>
          <a:p>
            <a:pPr algn="ctr"/>
            <a:r>
              <a:rPr lang="es-MX" sz="1600" b="1" dirty="0" smtClean="0">
                <a:solidFill>
                  <a:srgbClr val="FF6699"/>
                </a:solidFill>
                <a:latin typeface="Century Gothic" panose="020B0502020202020204" pitchFamily="34" charset="0"/>
              </a:rPr>
              <a:t>2° C y 3° Sección B</a:t>
            </a:r>
          </a:p>
          <a:p>
            <a:pPr algn="ctr"/>
            <a:r>
              <a:rPr lang="es-MX" sz="1600" b="1" dirty="0" smtClean="0">
                <a:solidFill>
                  <a:srgbClr val="00B0F0"/>
                </a:solidFill>
                <a:latin typeface="Century Gothic" panose="020B0502020202020204" pitchFamily="34" charset="0"/>
              </a:rPr>
              <a:t>Educadora practicante</a:t>
            </a:r>
            <a:r>
              <a:rPr lang="es-MX" sz="1600" b="1" dirty="0" smtClean="0">
                <a:solidFill>
                  <a:srgbClr val="0070C0"/>
                </a:solidFill>
                <a:latin typeface="Century Gothic" panose="020B0502020202020204" pitchFamily="34" charset="0"/>
              </a:rPr>
              <a:t>: </a:t>
            </a:r>
            <a:r>
              <a:rPr lang="es-MX" sz="1600" b="1" dirty="0" smtClean="0">
                <a:solidFill>
                  <a:srgbClr val="7030A0"/>
                </a:solidFill>
                <a:latin typeface="Century Gothic" panose="020B0502020202020204" pitchFamily="34" charset="0"/>
              </a:rPr>
              <a:t>Jimena Guadalupe Charles H.</a:t>
            </a:r>
          </a:p>
        </p:txBody>
      </p:sp>
      <p:sp>
        <p:nvSpPr>
          <p:cNvPr id="8" name="CuadroTexto 7"/>
          <p:cNvSpPr txBox="1"/>
          <p:nvPr/>
        </p:nvSpPr>
        <p:spPr>
          <a:xfrm>
            <a:off x="4006359" y="1166265"/>
            <a:ext cx="2701635" cy="369332"/>
          </a:xfrm>
          <a:prstGeom prst="rect">
            <a:avLst/>
          </a:prstGeom>
          <a:noFill/>
        </p:spPr>
        <p:txBody>
          <a:bodyPr wrap="square" rtlCol="0">
            <a:spAutoFit/>
          </a:bodyPr>
          <a:lstStyle/>
          <a:p>
            <a:pPr algn="ctr"/>
            <a:r>
              <a:rPr lang="es-MX" b="1" dirty="0" smtClean="0">
                <a:latin typeface="Century Gothic" panose="020B0502020202020204" pitchFamily="34" charset="0"/>
              </a:rPr>
              <a:t>10 de Mayo de 2021</a:t>
            </a:r>
            <a:endParaRPr lang="es-MX" b="1" dirty="0">
              <a:latin typeface="Century Gothic" panose="020B0502020202020204" pitchFamily="34" charset="0"/>
            </a:endParaRPr>
          </a:p>
        </p:txBody>
      </p:sp>
      <p:sp>
        <p:nvSpPr>
          <p:cNvPr id="12" name="Estrella de 5 puntas 11"/>
          <p:cNvSpPr/>
          <p:nvPr/>
        </p:nvSpPr>
        <p:spPr>
          <a:xfrm>
            <a:off x="4410174" y="3177306"/>
            <a:ext cx="318652" cy="290944"/>
          </a:xfrm>
          <a:prstGeom prst="star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CuadroTexto 13"/>
          <p:cNvSpPr txBox="1"/>
          <p:nvPr/>
        </p:nvSpPr>
        <p:spPr>
          <a:xfrm>
            <a:off x="257704" y="6316316"/>
            <a:ext cx="6339648" cy="2677656"/>
          </a:xfrm>
          <a:prstGeom prst="rect">
            <a:avLst/>
          </a:prstGeom>
          <a:noFill/>
        </p:spPr>
        <p:txBody>
          <a:bodyPr wrap="square" rtlCol="0">
            <a:spAutoFit/>
          </a:bodyPr>
          <a:lstStyle/>
          <a:p>
            <a:pPr algn="ctr">
              <a:lnSpc>
                <a:spcPct val="200000"/>
              </a:lnSpc>
            </a:pPr>
            <a:r>
              <a:rPr lang="es-MX" sz="1200" b="1" dirty="0" smtClean="0">
                <a:solidFill>
                  <a:srgbClr val="002060"/>
                </a:solidFill>
                <a:latin typeface="Century Gothic" panose="020B0502020202020204" pitchFamily="34" charset="0"/>
              </a:rPr>
              <a:t>Día de las madres </a:t>
            </a:r>
            <a:endParaRPr lang="es-MX" sz="1200" b="1" dirty="0">
              <a:solidFill>
                <a:srgbClr val="002060"/>
              </a:solidFill>
              <a:latin typeface="Century Gothic" panose="020B0502020202020204" pitchFamily="34" charset="0"/>
            </a:endParaRPr>
          </a:p>
          <a:p>
            <a:pPr algn="just">
              <a:lnSpc>
                <a:spcPct val="200000"/>
              </a:lnSpc>
            </a:pPr>
            <a:r>
              <a:rPr lang="es-MX" sz="1200" dirty="0" smtClean="0">
                <a:latin typeface="Century Gothic" panose="020B0502020202020204" pitchFamily="34" charset="0"/>
              </a:rPr>
              <a:t>Hoy en conjunto con la educadora titular, se tomó la decisión de no tener conexión ZOOM, esto con la finalidad de que las mamás pudieran disfrutar su día, sin embargo, en días anteriores se envió una tarjeta de felicitación que los niños podían decorar, para hacerles llegar un detalle a sus madres. También, se realizó un vídeo interactivo que les fue de gran agrado y se compartió por WhatsApp. Mañana se retoman actividades. </a:t>
            </a:r>
          </a:p>
        </p:txBody>
      </p:sp>
      <p:cxnSp>
        <p:nvCxnSpPr>
          <p:cNvPr id="17" name="Conector curvado 16"/>
          <p:cNvCxnSpPr/>
          <p:nvPr/>
        </p:nvCxnSpPr>
        <p:spPr>
          <a:xfrm rot="16200000" flipH="1">
            <a:off x="5545422" y="4867081"/>
            <a:ext cx="1183530" cy="159328"/>
          </a:xfrm>
          <a:prstGeom prst="curvedConnector3">
            <a:avLst>
              <a:gd name="adj1" fmla="val 50000"/>
            </a:avLst>
          </a:prstGeom>
          <a:ln>
            <a:headEnd type="triangle"/>
            <a:tailEnd type="triangle"/>
          </a:ln>
        </p:spPr>
        <p:style>
          <a:lnRef idx="3">
            <a:schemeClr val="accent6"/>
          </a:lnRef>
          <a:fillRef idx="0">
            <a:schemeClr val="accent6"/>
          </a:fillRef>
          <a:effectRef idx="2">
            <a:schemeClr val="accent6"/>
          </a:effectRef>
          <a:fontRef idx="minor">
            <a:schemeClr val="tx1"/>
          </a:fontRef>
        </p:style>
      </p:cxnSp>
      <p:sp>
        <p:nvSpPr>
          <p:cNvPr id="16" name="Estrella de 5 puntas 11"/>
          <p:cNvSpPr/>
          <p:nvPr/>
        </p:nvSpPr>
        <p:spPr>
          <a:xfrm>
            <a:off x="4410174" y="3555989"/>
            <a:ext cx="318652" cy="290944"/>
          </a:xfrm>
          <a:prstGeom prst="star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44085151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123</Words>
  <Application>Microsoft Office PowerPoint</Application>
  <PresentationFormat>Presentación en pantalla (4:3)</PresentationFormat>
  <Paragraphs>10</Paragraphs>
  <Slides>2</Slides>
  <Notes>1</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Tema de Office</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MQ</dc:creator>
  <cp:lastModifiedBy>MQ</cp:lastModifiedBy>
  <cp:revision>5</cp:revision>
  <dcterms:created xsi:type="dcterms:W3CDTF">2021-05-10T18:08:23Z</dcterms:created>
  <dcterms:modified xsi:type="dcterms:W3CDTF">2021-05-10T18:35:44Z</dcterms:modified>
</cp:coreProperties>
</file>