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B25"/>
    <a:srgbClr val="FFC6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1104" y="-1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3751E0-BE96-4E9C-BB86-68152883E379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43D4-C42F-4C5A-9333-E737CFF3D4E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9622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5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82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8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68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9050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8" y="486836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9" y="486836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212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62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8" y="2279656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8" y="6119289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421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459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2" y="486838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2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5" y="2241552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2" indent="0">
              <a:buNone/>
              <a:defRPr sz="1500" b="1"/>
            </a:lvl2pPr>
            <a:lvl3pPr marL="685766" indent="0">
              <a:buNone/>
              <a:defRPr sz="1351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4" indent="0">
              <a:buNone/>
              <a:defRPr sz="1200" b="1"/>
            </a:lvl6pPr>
            <a:lvl7pPr marL="2057298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2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5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455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2377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496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5" y="1316571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9779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5" y="1316571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82" indent="0">
              <a:buNone/>
              <a:defRPr sz="2100"/>
            </a:lvl2pPr>
            <a:lvl3pPr marL="685766" indent="0">
              <a:buNone/>
              <a:defRPr sz="1800"/>
            </a:lvl3pPr>
            <a:lvl4pPr marL="1028649" indent="0">
              <a:buNone/>
              <a:defRPr sz="1500"/>
            </a:lvl4pPr>
            <a:lvl5pPr marL="1371532" indent="0">
              <a:buNone/>
              <a:defRPr sz="1500"/>
            </a:lvl5pPr>
            <a:lvl6pPr marL="1714414" indent="0">
              <a:buNone/>
              <a:defRPr sz="1500"/>
            </a:lvl6pPr>
            <a:lvl7pPr marL="2057298" indent="0">
              <a:buNone/>
              <a:defRPr sz="1500"/>
            </a:lvl7pPr>
            <a:lvl8pPr marL="2400180" indent="0">
              <a:buNone/>
              <a:defRPr sz="1500"/>
            </a:lvl8pPr>
            <a:lvl9pPr marL="274306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882" indent="0">
              <a:buNone/>
              <a:defRPr sz="1051"/>
            </a:lvl2pPr>
            <a:lvl3pPr marL="685766" indent="0">
              <a:buNone/>
              <a:defRPr sz="900"/>
            </a:lvl3pPr>
            <a:lvl4pPr marL="1028649" indent="0">
              <a:buNone/>
              <a:defRPr sz="751"/>
            </a:lvl4pPr>
            <a:lvl5pPr marL="1371532" indent="0">
              <a:buNone/>
              <a:defRPr sz="751"/>
            </a:lvl5pPr>
            <a:lvl6pPr marL="1714414" indent="0">
              <a:buNone/>
              <a:defRPr sz="751"/>
            </a:lvl6pPr>
            <a:lvl7pPr marL="2057298" indent="0">
              <a:buNone/>
              <a:defRPr sz="751"/>
            </a:lvl7pPr>
            <a:lvl8pPr marL="2400180" indent="0">
              <a:buNone/>
              <a:defRPr sz="751"/>
            </a:lvl8pPr>
            <a:lvl9pPr marL="2743062" indent="0">
              <a:buNone/>
              <a:defRPr sz="7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D16C4-499F-47E0-9C0A-8934DB0A253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891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8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16C4-499F-47E0-9C0A-8934DB0A2533}" type="datetimeFigureOut">
              <a:rPr lang="es-MX" smtClean="0"/>
              <a:t>10/05/2021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8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8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0EBDB-3F33-484D-B34A-087355A255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6240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1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8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91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2973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8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4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8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2" algn="l" defTabSz="685766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DDE7877-9BA3-476D-AB47-8189FC7850FC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A6CAEFC-F0BD-4A06-9E11-C4550E47BB9E}"/>
              </a:ext>
            </a:extLst>
          </p:cNvPr>
          <p:cNvSpPr txBox="1"/>
          <p:nvPr/>
        </p:nvSpPr>
        <p:spPr>
          <a:xfrm>
            <a:off x="1819276" y="285750"/>
            <a:ext cx="26479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J. N. “María L. Pérez de Arreola”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Gabriela Guadalupe Rodríguez Díaz</a:t>
            </a:r>
          </a:p>
          <a:p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2° 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2D6721-590D-495D-9D5B-50A7639F7938}"/>
              </a:ext>
            </a:extLst>
          </p:cNvPr>
          <p:cNvSpPr txBox="1"/>
          <p:nvPr/>
        </p:nvSpPr>
        <p:spPr>
          <a:xfrm rot="21216404">
            <a:off x="5179250" y="268411"/>
            <a:ext cx="1464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omic Sans MS" panose="030F0702030302020204" pitchFamily="66" charset="0"/>
                <a:ea typeface="Babe" panose="02000603000000000000" pitchFamily="2" charset="0"/>
              </a:rPr>
              <a:t>Lunes 10 de mayo de 2021</a:t>
            </a:r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6D2741B9-5705-4C73-A9C5-120DE6047E5C}"/>
              </a:ext>
            </a:extLst>
          </p:cNvPr>
          <p:cNvSpPr/>
          <p:nvPr/>
        </p:nvSpPr>
        <p:spPr>
          <a:xfrm>
            <a:off x="4410077" y="2819402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FA15BCE2-0A22-40EA-9EFA-AE4637F21135}"/>
              </a:ext>
            </a:extLst>
          </p:cNvPr>
          <p:cNvSpPr/>
          <p:nvPr/>
        </p:nvSpPr>
        <p:spPr>
          <a:xfrm>
            <a:off x="6153151" y="2822166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6DB2A923-AB78-4635-A983-2CEF71B61FE2}"/>
              </a:ext>
            </a:extLst>
          </p:cNvPr>
          <p:cNvSpPr txBox="1"/>
          <p:nvPr/>
        </p:nvSpPr>
        <p:spPr>
          <a:xfrm>
            <a:off x="311943" y="6411036"/>
            <a:ext cx="6234114" cy="1075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1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El día de hoy no hubo clase virtual, las actividades programadas de educación socioemocional y artes se recorrerán para mañana. </a:t>
            </a:r>
          </a:p>
          <a:p>
            <a:pPr>
              <a:lnSpc>
                <a:spcPct val="150000"/>
              </a:lnSpc>
            </a:pPr>
            <a:r>
              <a:rPr lang="es-MX" sz="11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Babe" panose="02000603000000000000" pitchFamily="2" charset="0"/>
              </a:rPr>
              <a:t>Se tuvo contacto con los padres de familia mediante el grupo de WhatsApp y por este medio se tomó la decisión de posponer la clase. 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9AF0395-192D-4937-97C5-E795AF126D10}"/>
              </a:ext>
            </a:extLst>
          </p:cNvPr>
          <p:cNvSpPr txBox="1"/>
          <p:nvPr/>
        </p:nvSpPr>
        <p:spPr>
          <a:xfrm>
            <a:off x="670560" y="263753"/>
            <a:ext cx="868680" cy="369332"/>
          </a:xfrm>
          <a:prstGeom prst="rect">
            <a:avLst/>
          </a:prstGeom>
          <a:solidFill>
            <a:srgbClr val="FFCB25"/>
          </a:solidFill>
        </p:spPr>
        <p:txBody>
          <a:bodyPr wrap="square" rtlCol="0">
            <a:spAutoFit/>
          </a:bodyPr>
          <a:lstStyle/>
          <a:p>
            <a:endParaRPr lang="es-MX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B409D976-FB6D-4A36-B3A1-DAC400FDD678}"/>
              </a:ext>
            </a:extLst>
          </p:cNvPr>
          <p:cNvSpPr txBox="1"/>
          <p:nvPr/>
        </p:nvSpPr>
        <p:spPr>
          <a:xfrm>
            <a:off x="636509" y="179019"/>
            <a:ext cx="10034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>
                <a:ln w="1905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Datos</a:t>
            </a:r>
            <a:r>
              <a:rPr lang="es-MX" sz="2400" b="1" dirty="0">
                <a:ln w="38100">
                  <a:solidFill>
                    <a:schemeClr val="bg1"/>
                  </a:solidFill>
                </a:ln>
                <a:solidFill>
                  <a:schemeClr val="bg1"/>
                </a:solidFill>
                <a:latin typeface="Baby Fly" panose="02000600000000000000" pitchFamily="2" charset="0"/>
              </a:rPr>
              <a:t> 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CD05D105-3BAE-416D-AD85-6880B98391FF}"/>
              </a:ext>
            </a:extLst>
          </p:cNvPr>
          <p:cNvSpPr txBox="1"/>
          <p:nvPr/>
        </p:nvSpPr>
        <p:spPr>
          <a:xfrm>
            <a:off x="651510" y="178334"/>
            <a:ext cx="8686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Baby Fly" panose="02000600000000000000" pitchFamily="2" charset="0"/>
              </a:rPr>
              <a:t>Datos </a:t>
            </a:r>
          </a:p>
        </p:txBody>
      </p:sp>
      <p:sp>
        <p:nvSpPr>
          <p:cNvPr id="2" name="Elipse 1">
            <a:extLst>
              <a:ext uri="{FF2B5EF4-FFF2-40B4-BE49-F238E27FC236}">
                <a16:creationId xmlns:a16="http://schemas.microsoft.com/office/drawing/2014/main" id="{FF9C0361-6CFF-4BD1-929A-105E35934720}"/>
              </a:ext>
            </a:extLst>
          </p:cNvPr>
          <p:cNvSpPr/>
          <p:nvPr/>
        </p:nvSpPr>
        <p:spPr>
          <a:xfrm>
            <a:off x="4410077" y="3205509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B5D3A0F0-0313-4E2B-A953-60CB611E713D}"/>
              </a:ext>
            </a:extLst>
          </p:cNvPr>
          <p:cNvSpPr/>
          <p:nvPr/>
        </p:nvSpPr>
        <p:spPr>
          <a:xfrm>
            <a:off x="2203452" y="2035524"/>
            <a:ext cx="276223" cy="22713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6B3C203C-66E8-4F24-BCA0-D5C18922E3DA}"/>
              </a:ext>
            </a:extLst>
          </p:cNvPr>
          <p:cNvSpPr/>
          <p:nvPr/>
        </p:nvSpPr>
        <p:spPr>
          <a:xfrm>
            <a:off x="3000374" y="2204379"/>
            <a:ext cx="285751" cy="257175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89653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6823</TotalTime>
  <Words>75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Baby Fly</vt:lpstr>
      <vt:lpstr>Calibri</vt:lpstr>
      <vt:lpstr>Calibri Light</vt:lpstr>
      <vt:lpstr>Century Gothic</vt:lpstr>
      <vt:lpstr>Comic Sans MS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gabriela rodriguez</dc:creator>
  <cp:lastModifiedBy>gabriela rodriguez</cp:lastModifiedBy>
  <cp:revision>93</cp:revision>
  <dcterms:created xsi:type="dcterms:W3CDTF">2020-10-06T01:28:29Z</dcterms:created>
  <dcterms:modified xsi:type="dcterms:W3CDTF">2021-05-11T04:46:56Z</dcterms:modified>
</cp:coreProperties>
</file>