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104" y="-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10/05/2021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Lunes 10 de mayo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311943" y="6411036"/>
            <a:ext cx="6234114" cy="1075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día de hoy no hubo clase virtual, las actividades programadas de educación socioemocional y artes se recorrerán para mañana. </a:t>
            </a:r>
          </a:p>
          <a:p>
            <a:pPr>
              <a:lnSpc>
                <a:spcPct val="150000"/>
              </a:lnSpc>
            </a:pPr>
            <a:r>
              <a:rPr lang="es-MX" sz="11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Se tuvo contacto con los padres de familia mediante el grupo de WhatsApp y por este medio se tomó la decisión de posponer la clase.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B5D3A0F0-0313-4E2B-A953-60CB611E713D}"/>
              </a:ext>
            </a:extLst>
          </p:cNvPr>
          <p:cNvSpPr/>
          <p:nvPr/>
        </p:nvSpPr>
        <p:spPr>
          <a:xfrm>
            <a:off x="2203452" y="2035524"/>
            <a:ext cx="276223" cy="22713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6B3C203C-66E8-4F24-BCA0-D5C18922E3DA}"/>
              </a:ext>
            </a:extLst>
          </p:cNvPr>
          <p:cNvSpPr/>
          <p:nvPr/>
        </p:nvSpPr>
        <p:spPr>
          <a:xfrm>
            <a:off x="3000374" y="220437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6823</TotalTime>
  <Words>75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Baby Fly</vt:lpstr>
      <vt:lpstr>Calibri</vt:lpstr>
      <vt:lpstr>Calibri Light</vt:lpstr>
      <vt:lpstr>Century Gothic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93</cp:revision>
  <dcterms:created xsi:type="dcterms:W3CDTF">2020-10-06T01:28:29Z</dcterms:created>
  <dcterms:modified xsi:type="dcterms:W3CDTF">2021-05-11T04:46:56Z</dcterms:modified>
</cp:coreProperties>
</file>