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6858000" cy="9906000" type="A4"/>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42" d="100"/>
          <a:sy n="42" d="100"/>
        </p:scale>
        <p:origin x="1002" y="-7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658BA87D-F71E-4EB5-A2E9-5AADABC4BBB4}" type="datetimeFigureOut">
              <a:rPr lang="es-MX" smtClean="0"/>
              <a:t>10/05/2021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D077046-249A-4D37-BD4D-CF2934822847}" type="slidenum">
              <a:rPr lang="es-MX" smtClean="0"/>
              <a:t>‹Nº›</a:t>
            </a:fld>
            <a:endParaRPr lang="es-MX"/>
          </a:p>
        </p:txBody>
      </p:sp>
    </p:spTree>
    <p:extLst>
      <p:ext uri="{BB962C8B-B14F-4D97-AF65-F5344CB8AC3E}">
        <p14:creationId xmlns:p14="http://schemas.microsoft.com/office/powerpoint/2010/main" val="3021390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58BA87D-F71E-4EB5-A2E9-5AADABC4BBB4}" type="datetimeFigureOut">
              <a:rPr lang="es-MX" smtClean="0"/>
              <a:t>10/05/2021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D077046-249A-4D37-BD4D-CF2934822847}" type="slidenum">
              <a:rPr lang="es-MX" smtClean="0"/>
              <a:t>‹Nº›</a:t>
            </a:fld>
            <a:endParaRPr lang="es-MX"/>
          </a:p>
        </p:txBody>
      </p:sp>
    </p:spTree>
    <p:extLst>
      <p:ext uri="{BB962C8B-B14F-4D97-AF65-F5344CB8AC3E}">
        <p14:creationId xmlns:p14="http://schemas.microsoft.com/office/powerpoint/2010/main" val="3403252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58BA87D-F71E-4EB5-A2E9-5AADABC4BBB4}" type="datetimeFigureOut">
              <a:rPr lang="es-MX" smtClean="0"/>
              <a:t>10/05/2021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D077046-249A-4D37-BD4D-CF2934822847}" type="slidenum">
              <a:rPr lang="es-MX" smtClean="0"/>
              <a:t>‹Nº›</a:t>
            </a:fld>
            <a:endParaRPr lang="es-MX"/>
          </a:p>
        </p:txBody>
      </p:sp>
    </p:spTree>
    <p:extLst>
      <p:ext uri="{BB962C8B-B14F-4D97-AF65-F5344CB8AC3E}">
        <p14:creationId xmlns:p14="http://schemas.microsoft.com/office/powerpoint/2010/main" val="31230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58BA87D-F71E-4EB5-A2E9-5AADABC4BBB4}" type="datetimeFigureOut">
              <a:rPr lang="es-MX" smtClean="0"/>
              <a:t>10/05/2021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D077046-249A-4D37-BD4D-CF2934822847}" type="slidenum">
              <a:rPr lang="es-MX" smtClean="0"/>
              <a:t>‹Nº›</a:t>
            </a:fld>
            <a:endParaRPr lang="es-MX"/>
          </a:p>
        </p:txBody>
      </p:sp>
    </p:spTree>
    <p:extLst>
      <p:ext uri="{BB962C8B-B14F-4D97-AF65-F5344CB8AC3E}">
        <p14:creationId xmlns:p14="http://schemas.microsoft.com/office/powerpoint/2010/main" val="1854530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58BA87D-F71E-4EB5-A2E9-5AADABC4BBB4}" type="datetimeFigureOut">
              <a:rPr lang="es-MX" smtClean="0"/>
              <a:t>10/05/2021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D077046-249A-4D37-BD4D-CF2934822847}" type="slidenum">
              <a:rPr lang="es-MX" smtClean="0"/>
              <a:t>‹Nº›</a:t>
            </a:fld>
            <a:endParaRPr lang="es-MX"/>
          </a:p>
        </p:txBody>
      </p:sp>
    </p:spTree>
    <p:extLst>
      <p:ext uri="{BB962C8B-B14F-4D97-AF65-F5344CB8AC3E}">
        <p14:creationId xmlns:p14="http://schemas.microsoft.com/office/powerpoint/2010/main" val="3680457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658BA87D-F71E-4EB5-A2E9-5AADABC4BBB4}" type="datetimeFigureOut">
              <a:rPr lang="es-MX" smtClean="0"/>
              <a:t>10/05/2021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2D077046-249A-4D37-BD4D-CF2934822847}" type="slidenum">
              <a:rPr lang="es-MX" smtClean="0"/>
              <a:t>‹Nº›</a:t>
            </a:fld>
            <a:endParaRPr lang="es-MX"/>
          </a:p>
        </p:txBody>
      </p:sp>
    </p:spTree>
    <p:extLst>
      <p:ext uri="{BB962C8B-B14F-4D97-AF65-F5344CB8AC3E}">
        <p14:creationId xmlns:p14="http://schemas.microsoft.com/office/powerpoint/2010/main" val="4003969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72381" y="3618442"/>
            <a:ext cx="2901255" cy="532218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3471863" y="3618442"/>
            <a:ext cx="2915543" cy="532218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658BA87D-F71E-4EB5-A2E9-5AADABC4BBB4}" type="datetimeFigureOut">
              <a:rPr lang="es-MX" smtClean="0"/>
              <a:t>10/05/2021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2D077046-249A-4D37-BD4D-CF2934822847}" type="slidenum">
              <a:rPr lang="es-MX" smtClean="0"/>
              <a:t>‹Nº›</a:t>
            </a:fld>
            <a:endParaRPr lang="es-MX"/>
          </a:p>
        </p:txBody>
      </p:sp>
    </p:spTree>
    <p:extLst>
      <p:ext uri="{BB962C8B-B14F-4D97-AF65-F5344CB8AC3E}">
        <p14:creationId xmlns:p14="http://schemas.microsoft.com/office/powerpoint/2010/main" val="2294701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658BA87D-F71E-4EB5-A2E9-5AADABC4BBB4}" type="datetimeFigureOut">
              <a:rPr lang="es-MX" smtClean="0"/>
              <a:t>10/05/2021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2D077046-249A-4D37-BD4D-CF2934822847}" type="slidenum">
              <a:rPr lang="es-MX" smtClean="0"/>
              <a:t>‹Nº›</a:t>
            </a:fld>
            <a:endParaRPr lang="es-MX"/>
          </a:p>
        </p:txBody>
      </p:sp>
    </p:spTree>
    <p:extLst>
      <p:ext uri="{BB962C8B-B14F-4D97-AF65-F5344CB8AC3E}">
        <p14:creationId xmlns:p14="http://schemas.microsoft.com/office/powerpoint/2010/main" val="523078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8BA87D-F71E-4EB5-A2E9-5AADABC4BBB4}" type="datetimeFigureOut">
              <a:rPr lang="es-MX" smtClean="0"/>
              <a:t>10/05/2021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2D077046-249A-4D37-BD4D-CF2934822847}" type="slidenum">
              <a:rPr lang="es-MX" smtClean="0"/>
              <a:t>‹Nº›</a:t>
            </a:fld>
            <a:endParaRPr lang="es-MX"/>
          </a:p>
        </p:txBody>
      </p:sp>
    </p:spTree>
    <p:extLst>
      <p:ext uri="{BB962C8B-B14F-4D97-AF65-F5344CB8AC3E}">
        <p14:creationId xmlns:p14="http://schemas.microsoft.com/office/powerpoint/2010/main" val="2114668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58BA87D-F71E-4EB5-A2E9-5AADABC4BBB4}" type="datetimeFigureOut">
              <a:rPr lang="es-MX" smtClean="0"/>
              <a:t>10/05/2021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2D077046-249A-4D37-BD4D-CF2934822847}" type="slidenum">
              <a:rPr lang="es-MX" smtClean="0"/>
              <a:t>‹Nº›</a:t>
            </a:fld>
            <a:endParaRPr lang="es-MX"/>
          </a:p>
        </p:txBody>
      </p:sp>
    </p:spTree>
    <p:extLst>
      <p:ext uri="{BB962C8B-B14F-4D97-AF65-F5344CB8AC3E}">
        <p14:creationId xmlns:p14="http://schemas.microsoft.com/office/powerpoint/2010/main" val="3319069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58BA87D-F71E-4EB5-A2E9-5AADABC4BBB4}" type="datetimeFigureOut">
              <a:rPr lang="es-MX" smtClean="0"/>
              <a:t>10/05/2021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2D077046-249A-4D37-BD4D-CF2934822847}" type="slidenum">
              <a:rPr lang="es-MX" smtClean="0"/>
              <a:t>‹Nº›</a:t>
            </a:fld>
            <a:endParaRPr lang="es-MX"/>
          </a:p>
        </p:txBody>
      </p:sp>
    </p:spTree>
    <p:extLst>
      <p:ext uri="{BB962C8B-B14F-4D97-AF65-F5344CB8AC3E}">
        <p14:creationId xmlns:p14="http://schemas.microsoft.com/office/powerpoint/2010/main" val="3849104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58BA87D-F71E-4EB5-A2E9-5AADABC4BBB4}" type="datetimeFigureOut">
              <a:rPr lang="es-MX" smtClean="0"/>
              <a:t>10/05/2021</a:t>
            </a:fld>
            <a:endParaRPr lang="es-MX"/>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D077046-249A-4D37-BD4D-CF2934822847}" type="slidenum">
              <a:rPr lang="es-MX" smtClean="0"/>
              <a:t>‹Nº›</a:t>
            </a:fld>
            <a:endParaRPr lang="es-MX"/>
          </a:p>
        </p:txBody>
      </p:sp>
    </p:spTree>
    <p:extLst>
      <p:ext uri="{BB962C8B-B14F-4D97-AF65-F5344CB8AC3E}">
        <p14:creationId xmlns:p14="http://schemas.microsoft.com/office/powerpoint/2010/main" val="17680238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370397" y="2183308"/>
            <a:ext cx="5858205" cy="6214699"/>
          </a:xfrm>
          <a:prstGeom prst="rect">
            <a:avLst/>
          </a:prstGeom>
          <a:ln>
            <a:noFill/>
          </a:ln>
          <a:extLst>
            <a:ext uri="{53640926-AAD7-44D8-BBD7-CCE9431645EC}">
              <a14:shadowObscured xmlns:a14="http://schemas.microsoft.com/office/drawing/2010/main"/>
            </a:ext>
          </a:extLst>
        </p:spPr>
      </p:pic>
      <p:sp>
        <p:nvSpPr>
          <p:cNvPr id="4" name="Rectángulo 3"/>
          <p:cNvSpPr/>
          <p:nvPr/>
        </p:nvSpPr>
        <p:spPr>
          <a:xfrm>
            <a:off x="119701" y="557146"/>
            <a:ext cx="3326552" cy="523220"/>
          </a:xfrm>
          <a:prstGeom prst="rect">
            <a:avLst/>
          </a:prstGeom>
        </p:spPr>
        <p:txBody>
          <a:bodyPr wrap="none">
            <a:spAutoFit/>
          </a:bodyPr>
          <a:lstStyle/>
          <a:p>
            <a:pPr marL="285750" indent="-285750">
              <a:buFont typeface="Wingdings" panose="05000000000000000000" pitchFamily="2" charset="2"/>
              <a:buChar char="Ø"/>
            </a:pPr>
            <a:r>
              <a:rPr lang="es-MX" sz="2800" dirty="0">
                <a:solidFill>
                  <a:schemeClr val="accent1"/>
                </a:solidFill>
                <a:latin typeface="Ink Free" panose="03080402000500000000" pitchFamily="66" charset="0"/>
              </a:rPr>
              <a:t>Diario de la alumna</a:t>
            </a:r>
            <a:endParaRPr lang="es-MX" sz="2800" dirty="0">
              <a:solidFill>
                <a:schemeClr val="accent1"/>
              </a:solidFill>
            </a:endParaRPr>
          </a:p>
        </p:txBody>
      </p:sp>
      <p:sp>
        <p:nvSpPr>
          <p:cNvPr id="5" name="CuadroTexto 4"/>
          <p:cNvSpPr txBox="1"/>
          <p:nvPr/>
        </p:nvSpPr>
        <p:spPr>
          <a:xfrm>
            <a:off x="119702" y="1031305"/>
            <a:ext cx="3286177" cy="1107996"/>
          </a:xfrm>
          <a:prstGeom prst="rect">
            <a:avLst/>
          </a:prstGeom>
          <a:solidFill>
            <a:schemeClr val="bg2">
              <a:lumMod val="90000"/>
            </a:schemeClr>
          </a:solidFill>
        </p:spPr>
        <p:txBody>
          <a:bodyPr wrap="square" rtlCol="0">
            <a:spAutoFit/>
          </a:bodyPr>
          <a:lstStyle/>
          <a:p>
            <a:pPr algn="ctr"/>
            <a:r>
              <a:rPr lang="es-MX" sz="1600" b="1" dirty="0">
                <a:solidFill>
                  <a:srgbClr val="0070C0"/>
                </a:solidFill>
                <a:latin typeface="Ink Free" panose="03080402000500000000" pitchFamily="66" charset="0"/>
              </a:rPr>
              <a:t>Nombre del jardín de niños </a:t>
            </a:r>
          </a:p>
          <a:p>
            <a:pPr algn="ctr"/>
            <a:r>
              <a:rPr lang="es-MX" sz="1600" b="1" dirty="0">
                <a:solidFill>
                  <a:srgbClr val="0070C0"/>
                </a:solidFill>
                <a:latin typeface="Ink Free" panose="03080402000500000000" pitchFamily="66" charset="0"/>
              </a:rPr>
              <a:t>Grupo que atiende grado y sección </a:t>
            </a:r>
          </a:p>
          <a:p>
            <a:pPr algn="ctr"/>
            <a:r>
              <a:rPr lang="es-MX" sz="1600" b="1" dirty="0">
                <a:solidFill>
                  <a:srgbClr val="0070C0"/>
                </a:solidFill>
                <a:latin typeface="Ink Free" panose="03080402000500000000" pitchFamily="66" charset="0"/>
              </a:rPr>
              <a:t>Nombre de la educadora practicante </a:t>
            </a:r>
          </a:p>
          <a:p>
            <a:pPr algn="ctr"/>
            <a:endParaRPr lang="es-MX" dirty="0"/>
          </a:p>
        </p:txBody>
      </p:sp>
      <p:pic>
        <p:nvPicPr>
          <p:cNvPr id="8" name="Imagen 7"/>
          <p:cNvPicPr>
            <a:picLocks noChangeAspect="1"/>
          </p:cNvPicPr>
          <p:nvPr/>
        </p:nvPicPr>
        <p:blipFill>
          <a:blip r:embed="rId3"/>
          <a:stretch>
            <a:fillRect/>
          </a:stretch>
        </p:blipFill>
        <p:spPr>
          <a:xfrm>
            <a:off x="272368" y="6807898"/>
            <a:ext cx="1075935" cy="2627464"/>
          </a:xfrm>
          <a:prstGeom prst="rect">
            <a:avLst/>
          </a:prstGeom>
        </p:spPr>
      </p:pic>
      <p:sp>
        <p:nvSpPr>
          <p:cNvPr id="6" name="CuadroTexto 5"/>
          <p:cNvSpPr txBox="1"/>
          <p:nvPr/>
        </p:nvSpPr>
        <p:spPr>
          <a:xfrm>
            <a:off x="3743851" y="480202"/>
            <a:ext cx="3191474" cy="1200329"/>
          </a:xfrm>
          <a:prstGeom prst="rect">
            <a:avLst/>
          </a:prstGeom>
          <a:noFill/>
        </p:spPr>
        <p:txBody>
          <a:bodyPr wrap="square" rtlCol="0">
            <a:spAutoFit/>
          </a:bodyPr>
          <a:lstStyle/>
          <a:p>
            <a:r>
              <a:rPr lang="es-MX" b="1" dirty="0">
                <a:latin typeface="Ink Free" panose="03080402000500000000" pitchFamily="66" charset="0"/>
              </a:rPr>
              <a:t>La asistencia las jornadas de práctica se corroborara con la actividad de entrega de diario a diario en escuela en red .</a:t>
            </a:r>
          </a:p>
        </p:txBody>
      </p:sp>
      <p:sp>
        <p:nvSpPr>
          <p:cNvPr id="9" name="Rectángulo: esquinas redondeadas 8">
            <a:extLst>
              <a:ext uri="{FF2B5EF4-FFF2-40B4-BE49-F238E27FC236}">
                <a16:creationId xmlns="" xmlns:a16="http://schemas.microsoft.com/office/drawing/2014/main" id="{9561DAFE-720D-46A1-B669-8DD1C2A9D497}"/>
              </a:ext>
            </a:extLst>
          </p:cNvPr>
          <p:cNvSpPr/>
          <p:nvPr/>
        </p:nvSpPr>
        <p:spPr>
          <a:xfrm>
            <a:off x="1219201" y="6488118"/>
            <a:ext cx="5478779" cy="3417882"/>
          </a:xfrm>
          <a:prstGeom prst="round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CuadroTexto 6"/>
          <p:cNvSpPr txBox="1"/>
          <p:nvPr/>
        </p:nvSpPr>
        <p:spPr>
          <a:xfrm>
            <a:off x="1348303" y="6488118"/>
            <a:ext cx="5380822" cy="3539430"/>
          </a:xfrm>
          <a:prstGeom prst="rect">
            <a:avLst/>
          </a:prstGeom>
          <a:noFill/>
        </p:spPr>
        <p:txBody>
          <a:bodyPr wrap="square" rtlCol="0">
            <a:spAutoFit/>
          </a:bodyPr>
          <a:lstStyle/>
          <a:p>
            <a:r>
              <a:rPr lang="es-MX" sz="1600" dirty="0">
                <a:latin typeface="Ink Free" panose="03080402000500000000" pitchFamily="66" charset="0"/>
              </a:rPr>
              <a:t>¿Cómo desarrolle la clase?</a:t>
            </a:r>
          </a:p>
          <a:p>
            <a:r>
              <a:rPr lang="es-MX" sz="1600" dirty="0" smtClean="0">
                <a:latin typeface="Ink Free" panose="03080402000500000000" pitchFamily="66" charset="0"/>
              </a:rPr>
              <a:t>La actividad de día de hoy se llevo a cabo por odio de un video sobre  ayudar en las tareas del hogar se tomo el día de las madres como un evento en el que se aprovecharía para que los alumnos realizaran acciones por si mismos ( que hacerse del hogar) para dejar descansar a las madres de familia </a:t>
            </a:r>
            <a:endParaRPr lang="es-MX" sz="1600" dirty="0" smtClean="0">
              <a:latin typeface="Ink Free" panose="03080402000500000000" pitchFamily="66" charset="0"/>
            </a:endParaRPr>
          </a:p>
          <a:p>
            <a:r>
              <a:rPr lang="es-MX" sz="1600" dirty="0" smtClean="0">
                <a:latin typeface="Ink Free" panose="03080402000500000000" pitchFamily="66" charset="0"/>
              </a:rPr>
              <a:t>¿ que mejoras puedo realizar?</a:t>
            </a:r>
          </a:p>
          <a:p>
            <a:r>
              <a:rPr lang="es-MX" sz="1600" dirty="0" smtClean="0">
                <a:latin typeface="Ink Free" panose="03080402000500000000" pitchFamily="66" charset="0"/>
              </a:rPr>
              <a:t>Los alumnos podrian tener una clase en vivo para este tipo de actividades que requiere mas indicaciones sobre el proceso de la realización pues así van teniendo una guía y ejemplos de como realizarlo </a:t>
            </a:r>
          </a:p>
          <a:p>
            <a:r>
              <a:rPr lang="es-MX" sz="1600" dirty="0" smtClean="0">
                <a:latin typeface="Ink Free" panose="03080402000500000000" pitchFamily="66" charset="0"/>
              </a:rPr>
              <a:t>la evaluación del aprendizaje esperado.</a:t>
            </a:r>
          </a:p>
          <a:p>
            <a:r>
              <a:rPr lang="es-MX" sz="1600" dirty="0" smtClean="0">
                <a:latin typeface="Ink Free" panose="03080402000500000000" pitchFamily="66" charset="0"/>
              </a:rPr>
              <a:t>la evaluación se realiza con las evidencias </a:t>
            </a:r>
          </a:p>
          <a:p>
            <a:endParaRPr lang="es-MX" sz="1600" dirty="0" smtClean="0">
              <a:latin typeface="Ink Free" panose="03080402000500000000" pitchFamily="66" charset="0"/>
            </a:endParaRPr>
          </a:p>
        </p:txBody>
      </p:sp>
      <p:sp>
        <p:nvSpPr>
          <p:cNvPr id="11" name="CuadroTexto 10"/>
          <p:cNvSpPr txBox="1"/>
          <p:nvPr/>
        </p:nvSpPr>
        <p:spPr>
          <a:xfrm rot="21205686">
            <a:off x="4664942" y="2466912"/>
            <a:ext cx="1300356" cy="369332"/>
          </a:xfrm>
          <a:prstGeom prst="rect">
            <a:avLst/>
          </a:prstGeom>
          <a:noFill/>
        </p:spPr>
        <p:txBody>
          <a:bodyPr wrap="none" rtlCol="0">
            <a:spAutoFit/>
          </a:bodyPr>
          <a:lstStyle/>
          <a:p>
            <a:r>
              <a:rPr lang="es-MX" dirty="0" smtClean="0"/>
              <a:t>10</a:t>
            </a:r>
            <a:r>
              <a:rPr lang="es-MX" dirty="0" smtClean="0"/>
              <a:t>/05/2021</a:t>
            </a:r>
            <a:endParaRPr lang="es-MX" dirty="0"/>
          </a:p>
        </p:txBody>
      </p:sp>
      <p:cxnSp>
        <p:nvCxnSpPr>
          <p:cNvPr id="13" name="Conector recto 12"/>
          <p:cNvCxnSpPr/>
          <p:nvPr/>
        </p:nvCxnSpPr>
        <p:spPr>
          <a:xfrm flipV="1">
            <a:off x="5781954" y="2395939"/>
            <a:ext cx="200207" cy="139224"/>
          </a:xfrm>
          <a:prstGeom prst="line">
            <a:avLst/>
          </a:prstGeom>
        </p:spPr>
        <p:style>
          <a:lnRef idx="3">
            <a:schemeClr val="accent3"/>
          </a:lnRef>
          <a:fillRef idx="0">
            <a:schemeClr val="accent3"/>
          </a:fillRef>
          <a:effectRef idx="2">
            <a:schemeClr val="accent3"/>
          </a:effectRef>
          <a:fontRef idx="minor">
            <a:schemeClr val="tx1"/>
          </a:fontRef>
        </p:style>
      </p:cxnSp>
      <p:cxnSp>
        <p:nvCxnSpPr>
          <p:cNvPr id="16" name="Conector recto 15"/>
          <p:cNvCxnSpPr/>
          <p:nvPr/>
        </p:nvCxnSpPr>
        <p:spPr>
          <a:xfrm flipV="1">
            <a:off x="2885883" y="3693633"/>
            <a:ext cx="200207" cy="139224"/>
          </a:xfrm>
          <a:prstGeom prst="line">
            <a:avLst/>
          </a:prstGeom>
        </p:spPr>
        <p:style>
          <a:lnRef idx="3">
            <a:schemeClr val="accent3"/>
          </a:lnRef>
          <a:fillRef idx="0">
            <a:schemeClr val="accent3"/>
          </a:fillRef>
          <a:effectRef idx="2">
            <a:schemeClr val="accent3"/>
          </a:effectRef>
          <a:fontRef idx="minor">
            <a:schemeClr val="tx1"/>
          </a:fontRef>
        </p:style>
      </p:cxnSp>
      <p:cxnSp>
        <p:nvCxnSpPr>
          <p:cNvPr id="17" name="Conector recto 16"/>
          <p:cNvCxnSpPr/>
          <p:nvPr/>
        </p:nvCxnSpPr>
        <p:spPr>
          <a:xfrm flipV="1">
            <a:off x="5382317" y="3296258"/>
            <a:ext cx="200207" cy="139224"/>
          </a:xfrm>
          <a:prstGeom prst="line">
            <a:avLst/>
          </a:prstGeom>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118973694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17058</TotalTime>
  <Words>162</Words>
  <Application>Microsoft Office PowerPoint</Application>
  <PresentationFormat>A4 (210 x 297 mm)</PresentationFormat>
  <Paragraphs>12</Paragraphs>
  <Slides>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vt:i4>
      </vt:variant>
    </vt:vector>
  </HeadingPairs>
  <TitlesOfParts>
    <vt:vector size="7" baseType="lpstr">
      <vt:lpstr>Arial</vt:lpstr>
      <vt:lpstr>Calibri</vt:lpstr>
      <vt:lpstr>Calibri Light</vt:lpstr>
      <vt:lpstr>Ink Free</vt:lpstr>
      <vt:lpstr>Wingdings</vt:lpstr>
      <vt:lpstr>Tema de Office</vt:lpstr>
      <vt:lpstr>Presentación de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Usuario</cp:lastModifiedBy>
  <cp:revision>19</cp:revision>
  <dcterms:created xsi:type="dcterms:W3CDTF">2021-01-13T03:08:37Z</dcterms:created>
  <dcterms:modified xsi:type="dcterms:W3CDTF">2021-05-11T02:56:25Z</dcterms:modified>
</cp:coreProperties>
</file>