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B5C1"/>
    <a:srgbClr val="FEFE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6" d="100"/>
          <a:sy n="56" d="100"/>
        </p:scale>
        <p:origin x="220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10/05/2021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2827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10/05/2021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6344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10/05/2021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5279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10/05/2021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188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10/05/2021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8642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10/05/2021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2407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10/05/2021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9067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10/05/2021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1541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10/05/2021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129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10/05/2021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93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10/05/2021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2364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A494B-7CF6-4287-871A-C91C378F203D}" type="datetimeFigureOut">
              <a:rPr lang="es-MX" smtClean="0"/>
              <a:t>10/05/2021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7093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AB81A74-C46A-4263-8D04-1281CE708E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3365E319-907A-4483-9D04-543CDC73D7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1026" name="Picture 2" descr="Pin de ferny en Etiquetas y Gafetes | Etiquetas preescolares, Maestros de  preescolar, Decoracion de aulas">
            <a:extLst>
              <a:ext uri="{FF2B5EF4-FFF2-40B4-BE49-F238E27FC236}">
                <a16:creationId xmlns:a16="http://schemas.microsoft.com/office/drawing/2014/main" xmlns="" id="{6C40597F-7521-4325-902A-B2FDD6D222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6858000" cy="9139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5186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xmlns="" id="{33D0306B-6493-4F16-8A0B-B2218295A4DA}"/>
              </a:ext>
            </a:extLst>
          </p:cNvPr>
          <p:cNvGrpSpPr/>
          <p:nvPr/>
        </p:nvGrpSpPr>
        <p:grpSpPr>
          <a:xfrm>
            <a:off x="202637" y="0"/>
            <a:ext cx="6634561" cy="8997043"/>
            <a:chOff x="223439" y="0"/>
            <a:chExt cx="6634561" cy="8997043"/>
          </a:xfrm>
        </p:grpSpPr>
        <p:sp>
          <p:nvSpPr>
            <p:cNvPr id="3" name="Rectángulo 2">
              <a:extLst>
                <a:ext uri="{FF2B5EF4-FFF2-40B4-BE49-F238E27FC236}">
                  <a16:creationId xmlns:a16="http://schemas.microsoft.com/office/drawing/2014/main" xmlns="" id="{3087C574-C46A-4211-9373-BCA4C6E7445D}"/>
                </a:ext>
              </a:extLst>
            </p:cNvPr>
            <p:cNvSpPr/>
            <p:nvPr/>
          </p:nvSpPr>
          <p:spPr>
            <a:xfrm>
              <a:off x="3531448" y="0"/>
              <a:ext cx="332655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Ø"/>
              </a:pPr>
              <a:r>
                <a:rPr lang="es-MX" sz="2800" dirty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Diario de </a:t>
              </a:r>
              <a:r>
                <a:rPr lang="es-MX" sz="2800" dirty="0" smtClean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la </a:t>
              </a:r>
              <a:r>
                <a:rPr lang="es-MX" sz="2800" dirty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alumna</a:t>
              </a:r>
              <a:endParaRPr lang="es-MX" sz="2800" dirty="0">
                <a:ln>
                  <a:solidFill>
                    <a:srgbClr val="92D050"/>
                  </a:solidFill>
                </a:ln>
                <a:solidFill>
                  <a:srgbClr val="00B050"/>
                </a:solidFill>
              </a:endParaRPr>
            </a:p>
          </p:txBody>
        </p:sp>
        <p:pic>
          <p:nvPicPr>
            <p:cNvPr id="2050" name="Picture 2" descr="Plantilla de hoja para cuaderno, bloc de notas, diario. con la imagen de un  lindo personaje. | Vector Premium">
              <a:extLst>
                <a:ext uri="{FF2B5EF4-FFF2-40B4-BE49-F238E27FC236}">
                  <a16:creationId xmlns:a16="http://schemas.microsoft.com/office/drawing/2014/main" xmlns="" id="{B7763EEF-3EFA-4A3B-935A-B63A2E803E1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774" t="5590" r="15494" b="4633"/>
            <a:stretch/>
          </p:blipFill>
          <p:spPr bwMode="auto">
            <a:xfrm>
              <a:off x="408214" y="622540"/>
              <a:ext cx="6309696" cy="83745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CuadroTexto 5">
              <a:extLst>
                <a:ext uri="{FF2B5EF4-FFF2-40B4-BE49-F238E27FC236}">
                  <a16:creationId xmlns:a16="http://schemas.microsoft.com/office/drawing/2014/main" xmlns="" id="{2D787A68-E04B-4D0B-8DBA-C9E980CAD080}"/>
                </a:ext>
              </a:extLst>
            </p:cNvPr>
            <p:cNvSpPr txBox="1"/>
            <p:nvPr/>
          </p:nvSpPr>
          <p:spPr>
            <a:xfrm rot="11054323" flipH="1" flipV="1">
              <a:off x="223439" y="328547"/>
              <a:ext cx="4187752" cy="1323439"/>
            </a:xfrm>
            <a:prstGeom prst="chevron">
              <a:avLst/>
            </a:prstGeom>
            <a:solidFill>
              <a:schemeClr val="bg2">
                <a:lumMod val="90000"/>
              </a:schemeClr>
            </a:solidFill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s-MX" sz="1600" b="1" dirty="0">
                  <a:solidFill>
                    <a:srgbClr val="0070C0"/>
                  </a:solidFill>
                  <a:latin typeface="Ink Free" panose="03080402000500000000" pitchFamily="66" charset="0"/>
                </a:rPr>
                <a:t>Jardín de Niños </a:t>
              </a:r>
              <a:r>
                <a:rPr lang="es-MX" sz="1600" b="1" dirty="0" smtClean="0">
                  <a:solidFill>
                    <a:srgbClr val="0070C0"/>
                  </a:solidFill>
                  <a:latin typeface="Ink Free" panose="03080402000500000000" pitchFamily="66" charset="0"/>
                </a:rPr>
                <a:t>“Victoria Garza Villarreal”</a:t>
              </a:r>
              <a:br>
                <a:rPr lang="es-MX" sz="1600" b="1" dirty="0" smtClean="0">
                  <a:solidFill>
                    <a:srgbClr val="0070C0"/>
                  </a:solidFill>
                  <a:latin typeface="Ink Free" panose="03080402000500000000" pitchFamily="66" charset="0"/>
                </a:rPr>
              </a:br>
              <a:r>
                <a:rPr lang="es-MX" sz="1600" b="1" dirty="0" smtClean="0">
                  <a:solidFill>
                    <a:srgbClr val="0070C0"/>
                  </a:solidFill>
                  <a:latin typeface="Ink Free" panose="03080402000500000000" pitchFamily="66" charset="0"/>
                </a:rPr>
                <a:t>Educadora: Gabriela Morin de la Rosa.  Practicante</a:t>
              </a:r>
              <a:r>
                <a:rPr lang="es-MX" sz="1600" b="1" dirty="0">
                  <a:solidFill>
                    <a:srgbClr val="0070C0"/>
                  </a:solidFill>
                  <a:latin typeface="Ink Free" panose="03080402000500000000" pitchFamily="66" charset="0"/>
                </a:rPr>
                <a:t>: </a:t>
              </a:r>
              <a:r>
                <a:rPr lang="es-MX" sz="1600" b="1" dirty="0" smtClean="0">
                  <a:solidFill>
                    <a:srgbClr val="0070C0"/>
                  </a:solidFill>
                  <a:latin typeface="Ink Free" panose="03080402000500000000" pitchFamily="66" charset="0"/>
                </a:rPr>
                <a:t>Montserrat Vazquez Espinoza. </a:t>
              </a:r>
              <a:endParaRPr lang="es-MX" sz="1600" b="1" dirty="0">
                <a:solidFill>
                  <a:srgbClr val="0070C0"/>
                </a:solidFill>
                <a:latin typeface="Ink Free" panose="03080402000500000000" pitchFamily="66" charset="0"/>
              </a:endParaRPr>
            </a:p>
          </p:txBody>
        </p:sp>
        <p:pic>
          <p:nvPicPr>
            <p:cNvPr id="10" name="Imagen 9">
              <a:extLst>
                <a:ext uri="{FF2B5EF4-FFF2-40B4-BE49-F238E27FC236}">
                  <a16:creationId xmlns:a16="http://schemas.microsoft.com/office/drawing/2014/main" xmlns="" id="{AB9161B3-8831-408C-A598-5338D5AABB0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0" b="13646" l="40972" r="100000">
                          <a14:foregroundMark x1="65556" y1="4792" x2="80278" y2="4479"/>
                          <a14:backgroundMark x1="67083" y1="10938" x2="74583" y2="11042"/>
                          <a14:backgroundMark x1="66389" y1="4375" x2="76250" y2="3333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14" t="2787" b="88197"/>
            <a:stretch/>
          </p:blipFill>
          <p:spPr>
            <a:xfrm>
              <a:off x="4058118" y="1220125"/>
              <a:ext cx="2799882" cy="824460"/>
            </a:xfrm>
            <a:prstGeom prst="rect">
              <a:avLst/>
            </a:prstGeom>
          </p:spPr>
        </p:pic>
        <p:pic>
          <p:nvPicPr>
            <p:cNvPr id="12" name="Imagen 11">
              <a:extLst>
                <a:ext uri="{FF2B5EF4-FFF2-40B4-BE49-F238E27FC236}">
                  <a16:creationId xmlns:a16="http://schemas.microsoft.com/office/drawing/2014/main" xmlns="" id="{2FA9072D-C0FA-4A21-A5AB-52F85C3B45A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12951" r="6884" b="70328"/>
            <a:stretch/>
          </p:blipFill>
          <p:spPr>
            <a:xfrm>
              <a:off x="609999" y="2094245"/>
              <a:ext cx="5906125" cy="1528997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4" name="Imagen 13">
              <a:extLst>
                <a:ext uri="{FF2B5EF4-FFF2-40B4-BE49-F238E27FC236}">
                  <a16:creationId xmlns:a16="http://schemas.microsoft.com/office/drawing/2014/main" xmlns="" id="{4C91FAB9-47F1-40F3-9C15-063FEEAC6C7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29672" r="6884" b="58197"/>
            <a:stretch/>
          </p:blipFill>
          <p:spPr>
            <a:xfrm>
              <a:off x="609998" y="3660968"/>
              <a:ext cx="5906125" cy="1109272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6" name="Imagen 15">
              <a:extLst>
                <a:ext uri="{FF2B5EF4-FFF2-40B4-BE49-F238E27FC236}">
                  <a16:creationId xmlns:a16="http://schemas.microsoft.com/office/drawing/2014/main" xmlns="" id="{D751251D-C715-4C86-BFE4-09087F8A3D0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4" t="41803" r="6994" b="37541"/>
            <a:stretch/>
          </p:blipFill>
          <p:spPr>
            <a:xfrm>
              <a:off x="609998" y="4753370"/>
              <a:ext cx="5906125" cy="1888760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22" name="Imagen 21">
              <a:extLst>
                <a:ext uri="{FF2B5EF4-FFF2-40B4-BE49-F238E27FC236}">
                  <a16:creationId xmlns:a16="http://schemas.microsoft.com/office/drawing/2014/main" xmlns="" id="{EFB1D2B7-A88C-4B5A-9F1F-B7CFEC476F6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60104" b="93125" l="1806" r="99444">
                          <a14:foregroundMark x1="6806" y1="67083" x2="13333" y2="66042"/>
                          <a14:foregroundMark x1="17500" y1="73646" x2="85417" y2="79688"/>
                          <a14:foregroundMark x1="18333" y1="64271" x2="18333" y2="64271"/>
                          <a14:foregroundMark x1="14167" y1="66458" x2="14444" y2="65938"/>
                          <a14:foregroundMark x1="14444" y1="64479" x2="29028" y2="65625"/>
                          <a14:foregroundMark x1="68889" y1="64688" x2="86667" y2="64271"/>
                          <a14:foregroundMark x1="9583" y1="64479" x2="12222" y2="64479"/>
                          <a14:backgroundMark x1="7500" y1="65625" x2="6806" y2="63750"/>
                          <a14:backgroundMark x1="7500" y1="66563" x2="10278" y2="64896"/>
                          <a14:backgroundMark x1="92917" y1="66042" x2="92500" y2="63229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34" t="62623" r="7049" b="10164"/>
            <a:stretch/>
          </p:blipFill>
          <p:spPr>
            <a:xfrm>
              <a:off x="617491" y="6642130"/>
              <a:ext cx="5898632" cy="2016364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</p:grpSp>
      <p:sp>
        <p:nvSpPr>
          <p:cNvPr id="4" name="CuadroTexto 3"/>
          <p:cNvSpPr txBox="1"/>
          <p:nvPr/>
        </p:nvSpPr>
        <p:spPr>
          <a:xfrm>
            <a:off x="4888406" y="1348466"/>
            <a:ext cx="15355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10</a:t>
            </a:r>
            <a:r>
              <a:rPr lang="es-MX" dirty="0" smtClean="0"/>
              <a:t>/05/2021</a:t>
            </a:r>
            <a:endParaRPr lang="es-MX" dirty="0"/>
          </a:p>
        </p:txBody>
      </p:sp>
      <p:sp>
        <p:nvSpPr>
          <p:cNvPr id="15" name="Conector 14"/>
          <p:cNvSpPr/>
          <p:nvPr/>
        </p:nvSpPr>
        <p:spPr>
          <a:xfrm>
            <a:off x="4430351" y="3731170"/>
            <a:ext cx="284170" cy="25656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Conector 16"/>
          <p:cNvSpPr/>
          <p:nvPr/>
        </p:nvSpPr>
        <p:spPr>
          <a:xfrm>
            <a:off x="6160463" y="3731699"/>
            <a:ext cx="241149" cy="219011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CuadroTexto 6"/>
          <p:cNvSpPr txBox="1"/>
          <p:nvPr/>
        </p:nvSpPr>
        <p:spPr>
          <a:xfrm>
            <a:off x="2317315" y="4770240"/>
            <a:ext cx="4124904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3 alumnos subieron la evidencia</a:t>
            </a:r>
            <a:endParaRPr lang="es-MX" sz="1400" dirty="0"/>
          </a:p>
        </p:txBody>
      </p:sp>
      <p:sp>
        <p:nvSpPr>
          <p:cNvPr id="19" name="CuadroTexto 18"/>
          <p:cNvSpPr txBox="1"/>
          <p:nvPr/>
        </p:nvSpPr>
        <p:spPr>
          <a:xfrm>
            <a:off x="2327104" y="5362920"/>
            <a:ext cx="4124904" cy="116955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Los padres de familia tienen la oportunidad de mandar todas las evidencias de las semanas el día viernes. </a:t>
            </a:r>
          </a:p>
          <a:p>
            <a:endParaRPr lang="es-MX" sz="1400" dirty="0"/>
          </a:p>
          <a:p>
            <a:endParaRPr lang="es-MX" sz="1400" dirty="0"/>
          </a:p>
        </p:txBody>
      </p:sp>
      <p:sp>
        <p:nvSpPr>
          <p:cNvPr id="8" name="CuadroTexto 7"/>
          <p:cNvSpPr txBox="1"/>
          <p:nvPr/>
        </p:nvSpPr>
        <p:spPr>
          <a:xfrm>
            <a:off x="587829" y="6936377"/>
            <a:ext cx="58641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Por motivo de la celebración por el día de las madres la actividad del día de hoy fue especial, y los alumnos realizaron una tarjeta para mama, dándoles la libertad de hacerla como ellos quisieran o realizarla con la plantilla que se les dejo como ejemplo. </a:t>
            </a:r>
            <a:r>
              <a:rPr lang="es-MX" sz="1200" dirty="0" smtClean="0"/>
              <a:t>	</a:t>
            </a:r>
          </a:p>
        </p:txBody>
      </p:sp>
      <p:sp>
        <p:nvSpPr>
          <p:cNvPr id="20" name="Conector 19"/>
          <p:cNvSpPr/>
          <p:nvPr/>
        </p:nvSpPr>
        <p:spPr>
          <a:xfrm>
            <a:off x="2442367" y="2944224"/>
            <a:ext cx="297550" cy="19576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2846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11605</TotalTime>
  <Words>86</Words>
  <Application>Microsoft Office PowerPoint</Application>
  <PresentationFormat>Carta (216 x 279 mm)</PresentationFormat>
  <Paragraphs>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Ink Free</vt:lpstr>
      <vt:lpstr>Wingdings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Brandon Castillo Martínez</dc:creator>
  <cp:lastModifiedBy>Acer</cp:lastModifiedBy>
  <cp:revision>86</cp:revision>
  <dcterms:created xsi:type="dcterms:W3CDTF">2020-10-05T15:20:07Z</dcterms:created>
  <dcterms:modified xsi:type="dcterms:W3CDTF">2021-05-11T04:12:20Z</dcterms:modified>
</cp:coreProperties>
</file>