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:a16="http://schemas.microsoft.com/office/drawing/2014/main" xmlns="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xmlns="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xmlns="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xmlns="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xmlns="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xmlns="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xmlns="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xmlns="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xmlns="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10</a:t>
            </a:r>
            <a:r>
              <a:rPr lang="es-MX" dirty="0" smtClean="0"/>
              <a:t>/05/2021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30351" y="3731170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6160463" y="3731699"/>
            <a:ext cx="241149" cy="2190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3 alumnos subieron la evidencia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Por motivo de la celebración por el día de las madres la actividad del día de hoy fue especial, y los alumnos realizaron una tarjeta para mama, dándoles la libertad de hacerla como ellos quisieran o realizarla con la plantilla que se les dejo como ejemplo. </a:t>
            </a:r>
            <a:r>
              <a:rPr lang="es-MX" sz="1200" dirty="0" smtClean="0"/>
              <a:t>	</a:t>
            </a:r>
          </a:p>
        </p:txBody>
      </p:sp>
      <p:sp>
        <p:nvSpPr>
          <p:cNvPr id="20" name="Conector 19"/>
          <p:cNvSpPr/>
          <p:nvPr/>
        </p:nvSpPr>
        <p:spPr>
          <a:xfrm>
            <a:off x="2442367" y="2944224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8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11605</TotalTime>
  <Words>86</Words>
  <Application>Microsoft Office PowerPoint</Application>
  <PresentationFormat>Carta (216 x 279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86</cp:revision>
  <dcterms:created xsi:type="dcterms:W3CDTF">2020-10-05T15:20:07Z</dcterms:created>
  <dcterms:modified xsi:type="dcterms:W3CDTF">2021-05-11T04:12:20Z</dcterms:modified>
</cp:coreProperties>
</file>