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70" d="100"/>
          <a:sy n="70" d="100"/>
        </p:scale>
        <p:origin x="1038" y="-19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08/05/2021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0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27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23871" y="7026716"/>
            <a:ext cx="5906125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la importancia de brindar ayuda a través de un cuento y testimonios. También se abordo la representación de objetos y personajes con el cuerpo. Posteriormente se diseño una actividad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3210540" y="3125818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DCDCEEB-F4A7-46C1-8416-5F6D39C9ACB2}"/>
              </a:ext>
            </a:extLst>
          </p:cNvPr>
          <p:cNvSpPr/>
          <p:nvPr/>
        </p:nvSpPr>
        <p:spPr>
          <a:xfrm>
            <a:off x="2472520" y="2940839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888</TotalTime>
  <Words>75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77</cp:revision>
  <dcterms:created xsi:type="dcterms:W3CDTF">2020-10-05T15:20:07Z</dcterms:created>
  <dcterms:modified xsi:type="dcterms:W3CDTF">2021-05-11T00:48:14Z</dcterms:modified>
</cp:coreProperties>
</file>