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78983" y="1094008"/>
            <a:ext cx="510875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Día</a:t>
            </a:r>
            <a:r>
              <a:rPr lang="es-MX" sz="2000" b="1" dirty="0" smtClean="0">
                <a:latin typeface="Century Gothic" panose="020B0502020202020204" pitchFamily="34" charset="0"/>
              </a:rPr>
              <a:t>: </a:t>
            </a:r>
            <a:r>
              <a:rPr lang="es-MX" sz="2000" dirty="0" smtClean="0">
                <a:latin typeface="Century Gothic" panose="020B0502020202020204" pitchFamily="34" charset="0"/>
              </a:rPr>
              <a:t>Lunes 10 </a:t>
            </a:r>
            <a:r>
              <a:rPr lang="es-MX" sz="2000" dirty="0" smtClean="0">
                <a:latin typeface="Century Gothic" panose="020B0502020202020204" pitchFamily="34" charset="0"/>
              </a:rPr>
              <a:t>de mayo del 2021 </a:t>
            </a:r>
          </a:p>
          <a:p>
            <a:pPr algn="just"/>
            <a:r>
              <a:rPr lang="es-MX" sz="2000" b="1" dirty="0" smtClean="0">
                <a:latin typeface="Century Gothic" panose="020B0502020202020204" pitchFamily="34" charset="0"/>
              </a:rPr>
              <a:t>Estrategia: </a:t>
            </a:r>
            <a:r>
              <a:rPr lang="es-MX" sz="2000" dirty="0" smtClean="0">
                <a:latin typeface="Century Gothic" panose="020B0502020202020204" pitchFamily="34" charset="0"/>
              </a:rPr>
              <a:t>Para esta semana la directora y educadoras titulares nos pidieron que todas las actividades estuvieran enfocadas a la celebraci</a:t>
            </a:r>
            <a:r>
              <a:rPr lang="es-MX" sz="2000" dirty="0" smtClean="0">
                <a:latin typeface="Century Gothic" panose="020B0502020202020204" pitchFamily="34" charset="0"/>
              </a:rPr>
              <a:t>ón por el día de las madres y que todas debíamos aplicar la misma planeación, como actividad les enviamos unos cupones que las mamás tenían que canjear con sus hijos uno por día y subir una foto o video, la segunda actividad de hoy fue elaborar un collar estilo hawaiano que usaran el día de mañana en el festival virtual.</a:t>
            </a:r>
            <a:endParaRPr lang="es-MX" sz="2000" dirty="0" smtClean="0">
              <a:latin typeface="Century Gothic" panose="020B0502020202020204" pitchFamily="34" charset="0"/>
            </a:endParaRPr>
          </a:p>
        </p:txBody>
      </p:sp>
      <p:pic>
        <p:nvPicPr>
          <p:cNvPr id="3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27" b="31104"/>
          <a:stretch/>
        </p:blipFill>
        <p:spPr bwMode="auto">
          <a:xfrm>
            <a:off x="6714309" y="928714"/>
            <a:ext cx="4113849" cy="5000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92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97</cp:revision>
  <dcterms:created xsi:type="dcterms:W3CDTF">2021-01-12T03:37:15Z</dcterms:created>
  <dcterms:modified xsi:type="dcterms:W3CDTF">2021-05-11T04:31:35Z</dcterms:modified>
</cp:coreProperties>
</file>