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</p:sldIdLst>
  <p:sldSz cx="7559675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4" autoAdjust="0"/>
    <p:restoredTop sz="94660"/>
  </p:normalViewPr>
  <p:slideViewPr>
    <p:cSldViewPr snapToGrid="0">
      <p:cViewPr>
        <p:scale>
          <a:sx n="33" d="100"/>
          <a:sy n="33" d="100"/>
        </p:scale>
        <p:origin x="19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649770"/>
            <a:ext cx="6425724" cy="3509551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294662"/>
            <a:ext cx="5669756" cy="24338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171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650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36700"/>
            <a:ext cx="1630055" cy="85428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36700"/>
            <a:ext cx="4795669" cy="85428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86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70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513159"/>
            <a:ext cx="6520220" cy="41932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746088"/>
            <a:ext cx="6520220" cy="220513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11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683500"/>
            <a:ext cx="3212862" cy="639606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839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36702"/>
            <a:ext cx="6520220" cy="194845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471154"/>
            <a:ext cx="3198096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682228"/>
            <a:ext cx="3198096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471154"/>
            <a:ext cx="3213847" cy="121107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682228"/>
            <a:ext cx="3213847" cy="54160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316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17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2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451426"/>
            <a:ext cx="3827085" cy="716377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045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72042"/>
            <a:ext cx="2438192" cy="235214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451426"/>
            <a:ext cx="3827085" cy="716377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024188"/>
            <a:ext cx="2438192" cy="5602681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373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36702"/>
            <a:ext cx="6520220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683500"/>
            <a:ext cx="6520220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ACDF-C34C-4D1F-A335-046087E90CCC}" type="datetimeFigureOut">
              <a:rPr lang="es-ES" smtClean="0"/>
              <a:t>10/05/2021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343248"/>
            <a:ext cx="2551390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343248"/>
            <a:ext cx="1700927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4287-7580-4293-8CB3-C571E95E9A3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285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D5603C-13B0-47CB-87A7-911976505E4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7" r="3327" b="3745"/>
          <a:stretch/>
        </p:blipFill>
        <p:spPr bwMode="auto">
          <a:xfrm>
            <a:off x="1223926" y="1344261"/>
            <a:ext cx="6163765" cy="6538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4864214-8F64-4B83-A5DE-92592901AB2D}"/>
              </a:ext>
            </a:extLst>
          </p:cNvPr>
          <p:cNvSpPr/>
          <p:nvPr/>
        </p:nvSpPr>
        <p:spPr>
          <a:xfrm>
            <a:off x="297929" y="415174"/>
            <a:ext cx="3496791" cy="545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0650" indent="-300650">
              <a:buFont typeface="Wingdings" panose="05000000000000000000" pitchFamily="2" charset="2"/>
              <a:buChar char="Ø"/>
            </a:pPr>
            <a:r>
              <a:rPr lang="es-MX" sz="2946" dirty="0">
                <a:solidFill>
                  <a:schemeClr val="accent1"/>
                </a:solidFill>
                <a:latin typeface="Ink Free" panose="03080402000500000000" pitchFamily="66" charset="0"/>
              </a:rPr>
              <a:t>Diario de la alumna</a:t>
            </a:r>
            <a:endParaRPr lang="es-MX" sz="2946" dirty="0">
              <a:solidFill>
                <a:schemeClr val="accent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30FF41B-9B3F-4FA2-9299-43298DB9BACA}"/>
              </a:ext>
            </a:extLst>
          </p:cNvPr>
          <p:cNvSpPr txBox="1"/>
          <p:nvPr/>
        </p:nvSpPr>
        <p:spPr>
          <a:xfrm>
            <a:off x="297927" y="914065"/>
            <a:ext cx="3457582" cy="125829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  <a:p>
            <a:pPr algn="ctr"/>
            <a:endParaRPr lang="es-MX" sz="1894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1E30FC-BE54-4826-9475-239779B5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8" y="6991961"/>
            <a:ext cx="1132055" cy="276451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F8060AB-7111-4017-88B0-763536F4DFBB}"/>
              </a:ext>
            </a:extLst>
          </p:cNvPr>
          <p:cNvSpPr txBox="1"/>
          <p:nvPr/>
        </p:nvSpPr>
        <p:spPr>
          <a:xfrm>
            <a:off x="4111112" y="334216"/>
            <a:ext cx="3357939" cy="125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94" b="1" dirty="0">
                <a:latin typeface="Ink Free" panose="03080402000500000000" pitchFamily="66" charset="0"/>
              </a:rPr>
              <a:t>La asistencia las jornadas de práctica se corroborara con la actividad de entrega de diario a diario en escuela en red .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BF03A648-E19F-4915-87A9-6D2BC0412280}"/>
              </a:ext>
            </a:extLst>
          </p:cNvPr>
          <p:cNvSpPr/>
          <p:nvPr/>
        </p:nvSpPr>
        <p:spPr>
          <a:xfrm>
            <a:off x="1342994" y="5792185"/>
            <a:ext cx="5982007" cy="420663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94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E7D9CD1-1E57-4568-B83A-9669B52643D8}"/>
              </a:ext>
            </a:extLst>
          </p:cNvPr>
          <p:cNvSpPr/>
          <p:nvPr/>
        </p:nvSpPr>
        <p:spPr>
          <a:xfrm>
            <a:off x="171404" y="967068"/>
            <a:ext cx="3606339" cy="11498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Jardín de niños Ramón G. Bonfil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2° y 3° B</a:t>
            </a:r>
          </a:p>
          <a:p>
            <a:pPr algn="ctr"/>
            <a:r>
              <a:rPr lang="es-MX" sz="1718" b="1" dirty="0">
                <a:solidFill>
                  <a:srgbClr val="0070C0"/>
                </a:solidFill>
                <a:latin typeface="Ink Free" panose="03080402000500000000" pitchFamily="66" charset="0"/>
              </a:rPr>
              <a:t>Educadora practicante: Belén Zapata Castillo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769379-B2AD-4AD9-AEAA-F65BD3C27A6B}"/>
              </a:ext>
            </a:extLst>
          </p:cNvPr>
          <p:cNvSpPr/>
          <p:nvPr/>
        </p:nvSpPr>
        <p:spPr>
          <a:xfrm rot="21416216">
            <a:off x="5611599" y="1600814"/>
            <a:ext cx="1702845" cy="44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291" dirty="0">
                <a:latin typeface="Berlin Sans FB" panose="020E0602020502020306" pitchFamily="34" charset="0"/>
              </a:rPr>
              <a:t>10/05/2021</a:t>
            </a:r>
          </a:p>
        </p:txBody>
      </p:sp>
      <p:sp>
        <p:nvSpPr>
          <p:cNvPr id="13" name="Signo de multiplicación 12">
            <a:extLst>
              <a:ext uri="{FF2B5EF4-FFF2-40B4-BE49-F238E27FC236}">
                <a16:creationId xmlns:a16="http://schemas.microsoft.com/office/drawing/2014/main" id="{9B4F683B-67EA-4D82-AC18-924372578478}"/>
              </a:ext>
            </a:extLst>
          </p:cNvPr>
          <p:cNvSpPr/>
          <p:nvPr/>
        </p:nvSpPr>
        <p:spPr>
          <a:xfrm>
            <a:off x="6175696" y="2172917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16" name="Signo de multiplicación 15">
            <a:extLst>
              <a:ext uri="{FF2B5EF4-FFF2-40B4-BE49-F238E27FC236}">
                <a16:creationId xmlns:a16="http://schemas.microsoft.com/office/drawing/2014/main" id="{FCDE360B-A831-474D-B2C4-2CF27B8F51FF}"/>
              </a:ext>
            </a:extLst>
          </p:cNvPr>
          <p:cNvSpPr/>
          <p:nvPr/>
        </p:nvSpPr>
        <p:spPr>
          <a:xfrm>
            <a:off x="5178372" y="3338738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95723EB-62FC-4D09-A30E-A76084042566}"/>
              </a:ext>
            </a:extLst>
          </p:cNvPr>
          <p:cNvSpPr txBox="1"/>
          <p:nvPr/>
        </p:nvSpPr>
        <p:spPr>
          <a:xfrm>
            <a:off x="6402618" y="4908773"/>
            <a:ext cx="722759" cy="56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33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1221EFD-E84F-4E31-8F5F-94BC6FAA5E09}"/>
              </a:ext>
            </a:extLst>
          </p:cNvPr>
          <p:cNvSpPr/>
          <p:nvPr/>
        </p:nvSpPr>
        <p:spPr>
          <a:xfrm>
            <a:off x="6554646" y="4055520"/>
            <a:ext cx="418704" cy="562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054" dirty="0">
                <a:latin typeface="Berlin Sans FB" panose="020E0602020502020306" pitchFamily="34" charset="0"/>
              </a:rPr>
              <a:t>0</a:t>
            </a:r>
          </a:p>
        </p:txBody>
      </p:sp>
      <p:sp>
        <p:nvSpPr>
          <p:cNvPr id="23" name="Signo de multiplicación 22">
            <a:extLst>
              <a:ext uri="{FF2B5EF4-FFF2-40B4-BE49-F238E27FC236}">
                <a16:creationId xmlns:a16="http://schemas.microsoft.com/office/drawing/2014/main" id="{1DAADB8F-4B68-4682-AAE2-817641B12E63}"/>
              </a:ext>
            </a:extLst>
          </p:cNvPr>
          <p:cNvSpPr/>
          <p:nvPr/>
        </p:nvSpPr>
        <p:spPr>
          <a:xfrm>
            <a:off x="5178372" y="3620429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5" name="Signo de multiplicación 24">
            <a:extLst>
              <a:ext uri="{FF2B5EF4-FFF2-40B4-BE49-F238E27FC236}">
                <a16:creationId xmlns:a16="http://schemas.microsoft.com/office/drawing/2014/main" id="{C2F73701-1C6C-4C9B-908B-0DB30426F552}"/>
              </a:ext>
            </a:extLst>
          </p:cNvPr>
          <p:cNvSpPr/>
          <p:nvPr/>
        </p:nvSpPr>
        <p:spPr>
          <a:xfrm>
            <a:off x="6757860" y="3874373"/>
            <a:ext cx="254547" cy="25864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4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3DB1E1A-2291-4E8C-BE08-60198FCCE93E}"/>
              </a:ext>
            </a:extLst>
          </p:cNvPr>
          <p:cNvSpPr/>
          <p:nvPr/>
        </p:nvSpPr>
        <p:spPr>
          <a:xfrm>
            <a:off x="5909236" y="3796140"/>
            <a:ext cx="1019549" cy="38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909" dirty="0">
                <a:latin typeface="Berlin Sans FB" panose="020E0602020502020306" pitchFamily="34" charset="0"/>
              </a:rPr>
              <a:t>Meet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4528C-1793-4395-A3EA-A7E4AE583B1D}"/>
              </a:ext>
            </a:extLst>
          </p:cNvPr>
          <p:cNvSpPr txBox="1"/>
          <p:nvPr/>
        </p:nvSpPr>
        <p:spPr>
          <a:xfrm>
            <a:off x="1560188" y="5745608"/>
            <a:ext cx="5687041" cy="29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36" dirty="0">
                <a:solidFill>
                  <a:srgbClr val="0496B9"/>
                </a:solidFill>
                <a:latin typeface="Berlin Sans FB" panose="020E0602020502020306" pitchFamily="34" charset="0"/>
              </a:rPr>
              <a:t>De la intervención de la clase virtual reflexiona acerca de: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19A5919-D5CF-4FC2-BCC7-10FD56AFF703}"/>
              </a:ext>
            </a:extLst>
          </p:cNvPr>
          <p:cNvSpPr/>
          <p:nvPr/>
        </p:nvSpPr>
        <p:spPr>
          <a:xfrm>
            <a:off x="1476329" y="5991578"/>
            <a:ext cx="584867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¿Cómo desarrolle la clase?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Inicié la clase poniendo la fecha, y les expliqué que se celebraba. les pedí que platicaran como es su mamá y lo que mas les gustaba de ella.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Expliqué la actividad que haríamos,  primero la actividad en donde escuchaban unas preguntas, la mamá lo escribía en un ahoja y el niño lo decía, durante esta actividad se perdía por unos instantes la conexión de internet y no se veía la imagen. 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Después jugamos a la lotería, para esto les di un minuto para que fueran a buscar artículos de la cocina, comenté que no se podrían traer cuchillos, algún objeto con filo o que los pudieran en peligro.  En este  momento, platicaron sobre los artículos que tenían. Cuando terminó esta actividad, se desconectó un alumno, al desconectarme y cerrar las videollamadas, recibí un mensaje de su mamá diciendo que se les había terminado el internet.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Luego, para la tercera actividad jugaron a adivinar películas, aquí las mamás tenían que actuar. Mostré a  los alumnos imágenes de algunos animales y ellos tenían que actuar para que su mamá adivinara. Terminamos, y les pedí que les dijeran unas palabras a su mamá y agradecí por su esfuerzo y dedicación.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Para el día de hoy, no se solicitó envío de evidencias</a:t>
            </a:r>
            <a:endParaRPr lang="es-MX" sz="11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¿Que mejoras puedo realizar?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Motivar a los alumnos, en alguna actividad un alumno se notaba disperso. </a:t>
            </a:r>
            <a:endParaRPr lang="es-MX" sz="1100" dirty="0">
              <a:solidFill>
                <a:schemeClr val="accent1"/>
              </a:solidFill>
              <a:latin typeface="Berlin Sans FB" panose="020E0602020502020306" pitchFamily="34" charset="0"/>
            </a:endParaRPr>
          </a:p>
          <a:p>
            <a:r>
              <a:rPr lang="es-MX" sz="1100" dirty="0">
                <a:solidFill>
                  <a:schemeClr val="accent1"/>
                </a:solidFill>
                <a:latin typeface="Berlin Sans FB" panose="020E0602020502020306" pitchFamily="34" charset="0"/>
              </a:rPr>
              <a:t>Señalar y describir cómo se realizó la evaluación del aprendizaje esperado. 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Al momento de describir a su mamás y en cada una de las actividades en donde interactuaba con su mamá</a:t>
            </a:r>
          </a:p>
        </p:txBody>
      </p:sp>
    </p:spTree>
    <p:extLst>
      <p:ext uri="{BB962C8B-B14F-4D97-AF65-F5344CB8AC3E}">
        <p14:creationId xmlns:p14="http://schemas.microsoft.com/office/powerpoint/2010/main" val="33556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7BE0BBB-EF6D-49C7-AD56-6D8447E8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59675" cy="1008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0470C8-E2C6-4604-B9B5-A646053E6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" y="223431"/>
            <a:ext cx="7559675" cy="284625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DA54F49C-8932-49C8-B6DC-3E6C0399F020}"/>
              </a:ext>
            </a:extLst>
          </p:cNvPr>
          <p:cNvSpPr/>
          <p:nvPr/>
        </p:nvSpPr>
        <p:spPr>
          <a:xfrm>
            <a:off x="475190" y="511821"/>
            <a:ext cx="6609295" cy="8863674"/>
          </a:xfrm>
          <a:prstGeom prst="rect">
            <a:avLst/>
          </a:prstGeom>
          <a:noFill/>
          <a:ln w="57150">
            <a:solidFill>
              <a:srgbClr val="D1CA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794CB84-C3A5-454C-844E-863D47509B08}"/>
              </a:ext>
            </a:extLst>
          </p:cNvPr>
          <p:cNvSpPr txBox="1"/>
          <p:nvPr/>
        </p:nvSpPr>
        <p:spPr>
          <a:xfrm>
            <a:off x="4394460" y="8322309"/>
            <a:ext cx="40655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Berlin Sans FB" panose="020E0602020502020306" pitchFamily="34" charset="0"/>
              </a:rPr>
              <a:t>Asistencia: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Mateo García Espinoza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Dylan Adolfo Macias Martínez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latin typeface="Berlin Sans FB" panose="020E0602020502020306" pitchFamily="34" charset="0"/>
              </a:rPr>
              <a:t>Isaac Alejandro Coronado Calderón</a:t>
            </a:r>
          </a:p>
          <a:p>
            <a:r>
              <a:rPr lang="es-MX" sz="1100" dirty="0">
                <a:latin typeface="Berlin Sans FB" panose="020E0602020502020306" pitchFamily="34" charset="0"/>
              </a:rPr>
              <a:t>*La educadora no se presentó*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Berlin Sans FB" panose="020E0602020502020306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16F2AEA-49DB-4814-B9BF-4306D09E5B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7438" y="4887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436600-4FB5-4F84-9E27-551B67C21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90" y="2357202"/>
            <a:ext cx="2887955" cy="57759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1DAB64-9217-4B9E-81E2-EA8226679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486" y="2357202"/>
            <a:ext cx="2735957" cy="57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79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370</Words>
  <Application>Microsoft Office PowerPoint</Application>
  <PresentationFormat>Personalizado</PresentationFormat>
  <Paragraphs>27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10</cp:revision>
  <dcterms:created xsi:type="dcterms:W3CDTF">2021-05-11T02:46:13Z</dcterms:created>
  <dcterms:modified xsi:type="dcterms:W3CDTF">2021-05-11T04:20:11Z</dcterms:modified>
</cp:coreProperties>
</file>