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0066"/>
    <a:srgbClr val="99CCFF"/>
    <a:srgbClr val="FFCCFF"/>
    <a:srgbClr val="66FF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1" d="100"/>
          <a:sy n="51" d="100"/>
        </p:scale>
        <p:origin x="2298" y="72"/>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10/05/2021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10/05/2021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10/05/2021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10/05/2021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10/05/2021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10/05/2021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10/05/2021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10/05/2021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10/05/2021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10/05/2021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10/05/2021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10/05/2021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fif"/><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fif"/><Relationship Id="rId5" Type="http://schemas.openxmlformats.org/officeDocument/2006/relationships/image" Target="../media/image14.jfif"/><Relationship Id="rId4" Type="http://schemas.openxmlformats.org/officeDocument/2006/relationships/image" Target="../media/image13.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Martes 10 de mayo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    Facebook</a:t>
            </a:r>
          </a:p>
        </p:txBody>
      </p:sp>
      <p:pic>
        <p:nvPicPr>
          <p:cNvPr id="1036" name="Picture 12" descr="WhatsApp - Wikipedia">
            <a:extLst>
              <a:ext uri="{FF2B5EF4-FFF2-40B4-BE49-F238E27FC236}">
                <a16:creationId xmlns:a16="http://schemas.microsoft.com/office/drawing/2014/main" id="{4B3FC63B-7687-4623-BD56-68005C1913A5}"/>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433258"/>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5990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14 alumnos que asistieron a clase virtual.</a:t>
            </a:r>
          </a:p>
          <a:p>
            <a:pPr algn="ctr"/>
            <a:r>
              <a:rPr lang="es-ES" sz="1400" dirty="0">
                <a:solidFill>
                  <a:schemeClr val="tx1">
                    <a:lumMod val="95000"/>
                    <a:lumOff val="5000"/>
                  </a:schemeClr>
                </a:solidFill>
                <a:latin typeface="Century Gothic" panose="020B0502020202020204" pitchFamily="34" charset="0"/>
              </a:rPr>
              <a:t>14 alumnos entregaron evidencias</a:t>
            </a:r>
          </a:p>
          <a:p>
            <a:pPr algn="ctr"/>
            <a:r>
              <a:rPr lang="es-ES" sz="1400" dirty="0">
                <a:solidFill>
                  <a:schemeClr val="tx1">
                    <a:lumMod val="95000"/>
                    <a:lumOff val="5000"/>
                  </a:schemeClr>
                </a:solidFill>
                <a:latin typeface="Century Gothic" panose="020B0502020202020204" pitchFamily="34" charset="0"/>
              </a:rPr>
              <a:t>17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169551"/>
          </a:xfrm>
          <a:prstGeom prst="rect">
            <a:avLst/>
          </a:prstGeom>
          <a:noFill/>
        </p:spPr>
        <p:txBody>
          <a:bodyPr wrap="square" rtlCol="0">
            <a:spAutoFit/>
          </a:bodyPr>
          <a:lstStyle/>
          <a:p>
            <a:r>
              <a:rPr lang="es-ES" sz="1400" dirty="0">
                <a:latin typeface="Century Gothic" panose="020B0502020202020204" pitchFamily="34" charset="0"/>
              </a:rPr>
              <a:t>Se registraron 14 alumnos en el programa de aprende en casa y 14 mandaron su evidencia en la publicación de Facebook. No se reportaron 17 estudiantes.</a:t>
            </a:r>
          </a:p>
          <a:p>
            <a:endParaRPr lang="es-ES" sz="1400" dirty="0">
              <a:latin typeface="Century Gothic" panose="020B0502020202020204" pitchFamily="34" charset="0"/>
            </a:endParaRP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56955"/>
            <a:ext cx="3414056" cy="2139881"/>
          </a:xfrm>
          <a:prstGeom prst="rect">
            <a:avLst/>
          </a:prstGeom>
        </p:spPr>
      </p:pic>
      <p:pic>
        <p:nvPicPr>
          <p:cNvPr id="1026" name="Picture 2" descr="Facebook - Home | Facebook">
            <a:extLst>
              <a:ext uri="{FF2B5EF4-FFF2-40B4-BE49-F238E27FC236}">
                <a16:creationId xmlns:a16="http://schemas.microsoft.com/office/drawing/2014/main" id="{4F6F8B0B-643E-4573-924E-924C0EB53B63}"/>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2667" b="96889" l="4000" r="98667">
                        <a14:foregroundMark x1="17778" y1="65778" x2="48000" y2="51556"/>
                        <a14:foregroundMark x1="81778" y1="74667" x2="65778" y2="35556"/>
                        <a14:foregroundMark x1="29333" y1="87111" x2="50222" y2="96000"/>
                        <a14:foregroundMark x1="50222" y1="96000" x2="72444" y2="90222"/>
                        <a14:foregroundMark x1="72444" y1="90222" x2="92889" y2="71111"/>
                        <a14:foregroundMark x1="92889" y1="71111" x2="94222" y2="45333"/>
                        <a14:foregroundMark x1="94222" y1="45333" x2="79556" y2="20000"/>
                        <a14:foregroundMark x1="79556" y1="20000" x2="53333" y2="10667"/>
                        <a14:foregroundMark x1="53333" y1="10667" x2="29333" y2="12000"/>
                        <a14:foregroundMark x1="29333" y1="12000" x2="16444" y2="31556"/>
                        <a14:foregroundMark x1="16444" y1="31556" x2="16889" y2="56000"/>
                        <a14:foregroundMark x1="16889" y1="56000" x2="24000" y2="79111"/>
                        <a14:foregroundMark x1="24000" y1="79111" x2="31111" y2="88000"/>
                        <a14:foregroundMark x1="64889" y1="96889" x2="32889" y2="96889"/>
                        <a14:foregroundMark x1="52444" y1="96889" x2="50667" y2="64000"/>
                        <a14:foregroundMark x1="4444" y1="57778" x2="7111" y2="42667"/>
                        <a14:foregroundMark x1="34667" y1="8000" x2="56889" y2="6222"/>
                        <a14:foregroundMark x1="98667" y1="51556" x2="97778" y2="46222"/>
                        <a14:foregroundMark x1="53333" y1="87111" x2="59556" y2="32889"/>
                        <a14:foregroundMark x1="46222" y1="68444" x2="58667" y2="13333"/>
                        <a14:foregroundMark x1="44444" y1="41778" x2="60444" y2="24889"/>
                        <a14:foregroundMark x1="60444" y1="24889" x2="60444" y2="24889"/>
                        <a14:foregroundMark x1="47111" y1="33778" x2="68444" y2="25778"/>
                        <a14:foregroundMark x1="65778" y1="65778" x2="64889" y2="47111"/>
                        <a14:foregroundMark x1="52444" y1="8889" x2="49778" y2="2667"/>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852654"/>
            <a:ext cx="441328" cy="44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475937" y="684551"/>
            <a:ext cx="5906125" cy="5632311"/>
          </a:xfrm>
          <a:prstGeom prst="rect">
            <a:avLst/>
          </a:prstGeom>
          <a:solidFill>
            <a:schemeClr val="bg1"/>
          </a:solidFill>
          <a:ln w="38100">
            <a:solidFill>
              <a:srgbClr val="CC66FF"/>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lunes 10 de mayo registraron su asistencia por medio del programa de aprende en casa a las 8:00 a.m. y se inicio el taller con mamá a las 9:00 a.m.</a:t>
            </a:r>
          </a:p>
          <a:p>
            <a:r>
              <a:rPr lang="es-ES" dirty="0">
                <a:latin typeface="Century Gothic" panose="020B0502020202020204" pitchFamily="34" charset="0"/>
              </a:rPr>
              <a:t>Para iniciar el día se solicitó el apoyo del maestro de educación física para impartir una rutina con las mamás, después iniciamos un taller del cactus de papel en el cual iban siguiendo los pasos en pareja con sus mamás y así lograron mejorar l trabajo colaborativo, además mientras lo hacían, los niños respondían un momento bonito que han pasado con sus mamás.</a:t>
            </a:r>
          </a:p>
          <a:p>
            <a:r>
              <a:rPr lang="es-ES" dirty="0">
                <a:latin typeface="Century Gothic" panose="020B0502020202020204" pitchFamily="34" charset="0"/>
              </a:rPr>
              <a:t>Cuando terminaron el taller sacaron su desayuno para almorzar en compañía de sus hijos y los alumnos dijeron unas palabras para sus mamás.</a:t>
            </a:r>
          </a:p>
          <a:p>
            <a:r>
              <a:rPr lang="es-ES" dirty="0">
                <a:latin typeface="Century Gothic" panose="020B0502020202020204" pitchFamily="34" charset="0"/>
              </a:rPr>
              <a:t>Por último solicité que realizaran una tarjeta describiendo a su mamá.</a:t>
            </a:r>
          </a:p>
          <a:p>
            <a:r>
              <a:rPr lang="es-ES" dirty="0">
                <a:latin typeface="Century Gothic" panose="020B0502020202020204" pitchFamily="34" charset="0"/>
              </a:rPr>
              <a:t>Este tipo de actividades afectivas hacen crecer la confianza tanto en casa como en la escuela.</a:t>
            </a: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682" y="8071011"/>
            <a:ext cx="5011346" cy="1072989"/>
          </a:xfrm>
          <a:prstGeom prst="rect">
            <a:avLst/>
          </a:prstGeom>
        </p:spPr>
      </p:pic>
      <p:pic>
        <p:nvPicPr>
          <p:cNvPr id="4" name="Imagen 3">
            <a:extLst>
              <a:ext uri="{FF2B5EF4-FFF2-40B4-BE49-F238E27FC236}">
                <a16:creationId xmlns:a16="http://schemas.microsoft.com/office/drawing/2014/main" id="{1D786F40-EDD3-48BA-B987-591A21033B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2505" y="4020646"/>
            <a:ext cx="2032523" cy="4403800"/>
          </a:xfrm>
          <a:prstGeom prst="rect">
            <a:avLst/>
          </a:prstGeom>
        </p:spPr>
      </p:pic>
      <p:pic>
        <p:nvPicPr>
          <p:cNvPr id="7" name="Imagen 6">
            <a:extLst>
              <a:ext uri="{FF2B5EF4-FFF2-40B4-BE49-F238E27FC236}">
                <a16:creationId xmlns:a16="http://schemas.microsoft.com/office/drawing/2014/main" id="{D4240610-974F-4067-967C-D5464E4EF2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22505" y="135060"/>
            <a:ext cx="2032523" cy="4403800"/>
          </a:xfrm>
          <a:prstGeom prst="rect">
            <a:avLst/>
          </a:prstGeom>
        </p:spPr>
      </p:pic>
      <p:pic>
        <p:nvPicPr>
          <p:cNvPr id="10" name="Imagen 9">
            <a:extLst>
              <a:ext uri="{FF2B5EF4-FFF2-40B4-BE49-F238E27FC236}">
                <a16:creationId xmlns:a16="http://schemas.microsoft.com/office/drawing/2014/main" id="{02AE64F7-7A70-45CE-A266-C17E239EC6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6111" y="404236"/>
            <a:ext cx="3286872" cy="4403800"/>
          </a:xfrm>
          <a:prstGeom prst="rect">
            <a:avLst/>
          </a:prstGeom>
        </p:spPr>
      </p:pic>
      <p:pic>
        <p:nvPicPr>
          <p:cNvPr id="14" name="Imagen 13">
            <a:extLst>
              <a:ext uri="{FF2B5EF4-FFF2-40B4-BE49-F238E27FC236}">
                <a16:creationId xmlns:a16="http://schemas.microsoft.com/office/drawing/2014/main" id="{6A12F19D-68CF-4A46-B744-FB376ACA3E3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0610" y="5498719"/>
            <a:ext cx="3302850" cy="1855273"/>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794</TotalTime>
  <Words>260</Words>
  <Application>Microsoft Office PowerPoint</Application>
  <PresentationFormat>Carta (216 x 279 mm)</PresentationFormat>
  <Paragraphs>22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DENNISE ARIZPE MESQUITIC</cp:lastModifiedBy>
  <cp:revision>62</cp:revision>
  <dcterms:created xsi:type="dcterms:W3CDTF">2020-10-05T22:46:43Z</dcterms:created>
  <dcterms:modified xsi:type="dcterms:W3CDTF">2021-05-11T04:30:45Z</dcterms:modified>
</cp:coreProperties>
</file>