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800" y="-18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4470403"/>
            <a:ext cx="4950338" cy="4022722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8493121"/>
            <a:ext cx="4950338" cy="200228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C73-40FE-4879-8F29-C5DA1147116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7682060"/>
            <a:ext cx="1046605" cy="138983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8052518"/>
            <a:ext cx="438734" cy="649111"/>
          </a:xfrm>
        </p:spPr>
        <p:txBody>
          <a:bodyPr/>
          <a:lstStyle/>
          <a:p>
            <a:fld id="{2D276C74-D2BC-40F1-8B1C-00D3E54FB4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20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083734"/>
            <a:ext cx="4943989" cy="5541404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C73-40FE-4879-8F29-C5DA1147116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2D276C74-D2BC-40F1-8B1C-00D3E54FB4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3550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6231467"/>
            <a:ext cx="4240416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C73-40FE-4879-8F29-C5DA1147116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2D276C74-D2BC-40F1-8B1C-00D3E54FB410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2455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4334936"/>
            <a:ext cx="4943989" cy="4844169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C73-40FE-4879-8F29-C5DA1147116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2D276C74-D2BC-40F1-8B1C-00D3E54FB4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7541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7721600"/>
            <a:ext cx="501621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9211733"/>
            <a:ext cx="501621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C73-40FE-4879-8F29-C5DA1147116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2D276C74-D2BC-40F1-8B1C-00D3E54FB410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8267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115390"/>
            <a:ext cx="4943988" cy="5120036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7721600"/>
            <a:ext cx="494398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C73-40FE-4879-8F29-C5DA1147116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2D276C74-D2BC-40F1-8B1C-00D3E54FB4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986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C73-40FE-4879-8F29-C5DA1147116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76C74-D2BC-40F1-8B1C-00D3E54FB4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476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1115390"/>
            <a:ext cx="1242099" cy="9393452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1115390"/>
            <a:ext cx="3537261" cy="939345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C73-40FE-4879-8F29-C5DA1147116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76C74-D2BC-40F1-8B1C-00D3E54FB4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78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1109529"/>
            <a:ext cx="4941899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793067"/>
            <a:ext cx="4943989" cy="6715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C73-40FE-4879-8F29-C5DA1147116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76C74-D2BC-40F1-8B1C-00D3E54FB4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0574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688110"/>
            <a:ext cx="4943989" cy="26112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366933"/>
            <a:ext cx="4943989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C73-40FE-4879-8F29-C5DA1147116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2D276C74-D2BC-40F1-8B1C-00D3E54FB4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9316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798589"/>
            <a:ext cx="2398148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798589"/>
            <a:ext cx="2397820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C73-40FE-4879-8F29-C5DA1147116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2D276C74-D2BC-40F1-8B1C-00D3E54FB4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111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958446"/>
            <a:ext cx="2155947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982913"/>
            <a:ext cx="2398149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952707"/>
            <a:ext cx="2154929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977174"/>
            <a:ext cx="2396760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C73-40FE-4879-8F29-C5DA1147116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2D276C74-D2BC-40F1-8B1C-00D3E54FB4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185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C73-40FE-4879-8F29-C5DA1147116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76C74-D2BC-40F1-8B1C-00D3E54FB4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706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C73-40FE-4879-8F29-C5DA1147116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76C74-D2BC-40F1-8B1C-00D3E54FB4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99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793045"/>
            <a:ext cx="1972188" cy="1735666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793048"/>
            <a:ext cx="2843180" cy="9626601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841979"/>
            <a:ext cx="1972188" cy="75776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C73-40FE-4879-8F29-C5DA1147116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76C74-D2BC-40F1-8B1C-00D3E54FB4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772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534400"/>
            <a:ext cx="4943989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1128827"/>
            <a:ext cx="4943989" cy="685328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541934"/>
            <a:ext cx="4943989" cy="87771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C73-40FE-4879-8F29-C5DA1147116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2D276C74-D2BC-40F1-8B1C-00D3E54FB4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080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06400"/>
            <a:ext cx="1485900" cy="11802005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507"/>
            <a:ext cx="1464204" cy="12183054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1219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793067"/>
            <a:ext cx="4943989" cy="690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10906826"/>
            <a:ext cx="574785" cy="658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C9C73-40FE-4879-8F29-C5DA1147116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10908106"/>
            <a:ext cx="428736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400504"/>
            <a:ext cx="43873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2D276C74-D2BC-40F1-8B1C-00D3E54FB4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844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1509" y="8175981"/>
            <a:ext cx="4635874" cy="2774830"/>
          </a:xfrm>
        </p:spPr>
        <p:txBody>
          <a:bodyPr>
            <a:noAutofit/>
          </a:bodyPr>
          <a:lstStyle/>
          <a:p>
            <a:pPr algn="ctr"/>
            <a:r>
              <a:rPr lang="es-MX" sz="4573" dirty="0">
                <a:latin typeface="Ink Free" panose="03080402000500000000" pitchFamily="66" charset="0"/>
              </a:rPr>
              <a:t>Diario de campo de la alumna practicante</a:t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u="sng" dirty="0">
                <a:latin typeface="Ink Free" panose="03080402000500000000" pitchFamily="66" charset="0"/>
              </a:rPr>
              <a:t>2°A</a:t>
            </a:r>
            <a:r>
              <a:rPr lang="es-MX" sz="3049" dirty="0">
                <a:latin typeface="Ink Free" panose="03080402000500000000" pitchFamily="66" charset="0"/>
              </a:rPr>
              <a:t>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Nombre de la alumna practicante: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Diana Sofia Gutierrez Zapata  </a:t>
            </a:r>
            <a:endParaRPr lang="es-MX" sz="8763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1282006" y="1292634"/>
            <a:ext cx="4144132" cy="1977435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84" y="6261068"/>
            <a:ext cx="2379045" cy="420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610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405528" y="1230026"/>
            <a:ext cx="5959595" cy="94455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81989" y="598696"/>
            <a:ext cx="2302553" cy="3825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92484" indent="-192484">
              <a:buFont typeface="Wingdings" panose="05000000000000000000" pitchFamily="2" charset="2"/>
              <a:buChar char="Ø"/>
            </a:pPr>
            <a:r>
              <a:rPr lang="es-MX" sz="18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1886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1863" y="1230028"/>
            <a:ext cx="2213627" cy="11518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18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1218" u="sng" dirty="0">
                <a:latin typeface="Ink Free" panose="03080402000500000000" pitchFamily="66" charset="0"/>
              </a:rPr>
              <a:t>2°A</a:t>
            </a:r>
            <a:r>
              <a:rPr lang="es-MX" sz="1077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20460" y="8720688"/>
            <a:ext cx="4729730" cy="1460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se dividen en dos grupos para tomar las salas de Facebook y se conectan en días rotativos, se conectaran el </a:t>
            </a:r>
            <a:r>
              <a:rPr lang="es-MX" sz="1778" dirty="0" smtClean="0">
                <a:latin typeface="Ink Free" panose="03080402000500000000" pitchFamily="66" charset="0"/>
              </a:rPr>
              <a:t>jueves 10 am </a:t>
            </a:r>
            <a:endParaRPr lang="es-MX" sz="1778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266" y="7345491"/>
            <a:ext cx="724770" cy="176990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457321" y="1805955"/>
            <a:ext cx="1907803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24" b="1" dirty="0" smtClean="0">
                <a:latin typeface="Ink Free" panose="03080402000500000000" pitchFamily="66" charset="0"/>
              </a:rPr>
              <a:t>10</a:t>
            </a:r>
            <a:r>
              <a:rPr lang="es-MX" sz="1524" b="1" dirty="0" smtClean="0">
                <a:latin typeface="Ink Free" panose="03080402000500000000" pitchFamily="66" charset="0"/>
              </a:rPr>
              <a:t> </a:t>
            </a:r>
            <a:r>
              <a:rPr lang="es-MX" sz="1524" b="1" dirty="0" smtClean="0">
                <a:latin typeface="Ink Free" panose="03080402000500000000" pitchFamily="66" charset="0"/>
              </a:rPr>
              <a:t>de mayo de </a:t>
            </a:r>
            <a:r>
              <a:rPr lang="es-MX" sz="1524" b="1" dirty="0">
                <a:latin typeface="Ink Free" panose="03080402000500000000" pitchFamily="66" charset="0"/>
              </a:rPr>
              <a:t>2021</a:t>
            </a:r>
          </a:p>
        </p:txBody>
      </p:sp>
      <p:sp>
        <p:nvSpPr>
          <p:cNvPr id="14" name="Elipse 13"/>
          <p:cNvSpPr/>
          <p:nvPr/>
        </p:nvSpPr>
        <p:spPr>
          <a:xfrm>
            <a:off x="4132464" y="4409558"/>
            <a:ext cx="396393" cy="406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5" name="Elipse 14"/>
          <p:cNvSpPr/>
          <p:nvPr/>
        </p:nvSpPr>
        <p:spPr>
          <a:xfrm>
            <a:off x="4163990" y="4031974"/>
            <a:ext cx="413724" cy="4552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2" name="Elipse 11"/>
          <p:cNvSpPr/>
          <p:nvPr/>
        </p:nvSpPr>
        <p:spPr>
          <a:xfrm flipV="1">
            <a:off x="2349449" y="3313924"/>
            <a:ext cx="270185" cy="298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1" name="Elipse 10"/>
          <p:cNvSpPr/>
          <p:nvPr/>
        </p:nvSpPr>
        <p:spPr>
          <a:xfrm flipV="1">
            <a:off x="2959049" y="3468399"/>
            <a:ext cx="270185" cy="298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</p:spTree>
    <p:extLst>
      <p:ext uri="{BB962C8B-B14F-4D97-AF65-F5344CB8AC3E}">
        <p14:creationId xmlns:p14="http://schemas.microsoft.com/office/powerpoint/2010/main" val="139627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9391" y="822423"/>
            <a:ext cx="5671438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800" b="1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ES" sz="2800" dirty="0">
                <a:latin typeface="Ink Free" panose="03080402000500000000" pitchFamily="66" charset="0"/>
              </a:rPr>
              <a:t>El día de hoy se </a:t>
            </a:r>
            <a:r>
              <a:rPr lang="es-ES" sz="2800" dirty="0" smtClean="0">
                <a:latin typeface="Ink Free" panose="03080402000500000000" pitchFamily="66" charset="0"/>
              </a:rPr>
              <a:t>realizo un video para explicar las actividades del día, comenzando con un video de </a:t>
            </a:r>
            <a:r>
              <a:rPr lang="es-ES" sz="2800" dirty="0" smtClean="0">
                <a:latin typeface="Ink Free" panose="03080402000500000000" pitchFamily="66" charset="0"/>
              </a:rPr>
              <a:t>hacer o buscar en casa un disfraz o algo representativo que haga parecer a los niños como superhéroes, para que ayuden en casa, así como se les explico que actividades pueden ayudar a sus padres. </a:t>
            </a:r>
          </a:p>
          <a:p>
            <a:r>
              <a:rPr lang="es-ES" sz="2800" dirty="0" smtClean="0">
                <a:latin typeface="Ink Free" panose="03080402000500000000" pitchFamily="66" charset="0"/>
              </a:rPr>
              <a:t>Como segunda actividad, se les explico tal cual como realizarían el cuento motor, a través de movimientos y como subir la evidencia. </a:t>
            </a:r>
            <a:endParaRPr lang="es-ES" sz="2800" dirty="0" smtClean="0">
              <a:latin typeface="Ink Free" panose="03080402000500000000" pitchFamily="66" charset="0"/>
            </a:endParaRPr>
          </a:p>
          <a:p>
            <a:endParaRPr lang="es-MX" sz="2800" b="1" dirty="0" smtClean="0">
              <a:latin typeface="Ink Free" panose="03080402000500000000" pitchFamily="66" charset="0"/>
            </a:endParaRPr>
          </a:p>
          <a:p>
            <a:r>
              <a:rPr lang="es-MX" sz="2800" b="1" dirty="0" smtClean="0">
                <a:latin typeface="Ink Free" panose="03080402000500000000" pitchFamily="66" charset="0"/>
              </a:rPr>
              <a:t>¿</a:t>
            </a:r>
            <a:r>
              <a:rPr lang="es-MX" sz="2800" b="1" dirty="0" smtClean="0">
                <a:latin typeface="Ink Free" panose="03080402000500000000" pitchFamily="66" charset="0"/>
              </a:rPr>
              <a:t>Que </a:t>
            </a:r>
            <a:r>
              <a:rPr lang="es-MX" sz="2800" b="1" dirty="0">
                <a:latin typeface="Ink Free" panose="03080402000500000000" pitchFamily="66" charset="0"/>
              </a:rPr>
              <a:t>mejoras puedo realizar?</a:t>
            </a:r>
          </a:p>
          <a:p>
            <a:r>
              <a:rPr lang="es-ES" sz="2800" dirty="0" smtClean="0">
                <a:latin typeface="Ink Free" panose="03080402000500000000" pitchFamily="66" charset="0"/>
              </a:rPr>
              <a:t>Explicar mejor o en el lenguaje de los padres de familia.</a:t>
            </a:r>
          </a:p>
          <a:p>
            <a:endParaRPr lang="es-ES" sz="28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21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</TotalTime>
  <Words>218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Ink Free</vt:lpstr>
      <vt:lpstr>Wingdings</vt:lpstr>
      <vt:lpstr>Wingdings 3</vt:lpstr>
      <vt:lpstr>Espiral</vt:lpstr>
      <vt:lpstr>Diario de campo de la alumna practicante    Jardín de niños “Eutimio Alberto Cuellar Goribar”  2°A  Nombre de la alumna practicante: Diana Sofia Gutierrez Zapata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Jardín de niños “Eutimio Alberto Cuellar Goribar”  2°A  Nombre de la alumna practicante: Diana Sofia Gutierrez Zapata  </dc:title>
  <dc:creator>sofi gutierrez</dc:creator>
  <cp:lastModifiedBy>sofi gutierrez</cp:lastModifiedBy>
  <cp:revision>1</cp:revision>
  <dcterms:created xsi:type="dcterms:W3CDTF">2021-05-10T16:07:54Z</dcterms:created>
  <dcterms:modified xsi:type="dcterms:W3CDTF">2021-05-10T16:12:39Z</dcterms:modified>
</cp:coreProperties>
</file>