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800" y="-18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0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55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455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541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267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986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476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78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57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931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111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85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06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99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72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80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C9C73-40FE-4879-8F29-C5DA1147116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2D276C74-D2BC-40F1-8B1C-00D3E54FB4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44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1509" y="8175981"/>
            <a:ext cx="4635874" cy="2774830"/>
          </a:xfrm>
        </p:spPr>
        <p:txBody>
          <a:bodyPr>
            <a:noAutofit/>
          </a:bodyPr>
          <a:lstStyle/>
          <a:p>
            <a:pPr algn="ctr"/>
            <a:r>
              <a:rPr lang="es-MX" sz="4573" dirty="0">
                <a:latin typeface="Ink Free" panose="03080402000500000000" pitchFamily="66" charset="0"/>
              </a:rPr>
              <a:t>Diario de campo de la alumna practicante</a:t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u="sng" dirty="0">
                <a:latin typeface="Ink Free" panose="03080402000500000000" pitchFamily="66" charset="0"/>
              </a:rPr>
              <a:t>2°A</a:t>
            </a:r>
            <a:r>
              <a:rPr lang="es-MX" sz="3049" dirty="0">
                <a:latin typeface="Ink Free" panose="03080402000500000000" pitchFamily="66" charset="0"/>
              </a:rPr>
              <a:t>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Nombre de la alumna practicante: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Diana Sofia Gutierrez Zapata  </a:t>
            </a:r>
            <a:endParaRPr lang="es-MX" sz="8763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2006" y="1292634"/>
            <a:ext cx="4144132" cy="1977435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4" y="6261068"/>
            <a:ext cx="2379045" cy="42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1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405528" y="1230026"/>
            <a:ext cx="5959595" cy="9445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989" y="598696"/>
            <a:ext cx="2302553" cy="38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484" indent="-192484">
              <a:buFont typeface="Wingdings" panose="05000000000000000000" pitchFamily="2" charset="2"/>
              <a:buChar char="Ø"/>
            </a:pPr>
            <a:r>
              <a:rPr lang="es-MX" sz="18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1886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863" y="1230028"/>
            <a:ext cx="2213627" cy="1151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18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218" u="sng" dirty="0">
                <a:latin typeface="Ink Free" panose="03080402000500000000" pitchFamily="66" charset="0"/>
              </a:rPr>
              <a:t>2°A</a:t>
            </a:r>
            <a:r>
              <a:rPr lang="es-MX" sz="1077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20460" y="8720688"/>
            <a:ext cx="4729730" cy="146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1778" dirty="0" smtClean="0">
                <a:latin typeface="Ink Free" panose="03080402000500000000" pitchFamily="66" charset="0"/>
              </a:rPr>
              <a:t>jueves 10 am </a:t>
            </a:r>
            <a:endParaRPr lang="es-MX" sz="177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66" y="7345491"/>
            <a:ext cx="724770" cy="176990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57321" y="1805955"/>
            <a:ext cx="190780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24" b="1" dirty="0" smtClean="0">
                <a:latin typeface="Ink Free" panose="03080402000500000000" pitchFamily="66" charset="0"/>
              </a:rPr>
              <a:t>10</a:t>
            </a:r>
            <a:r>
              <a:rPr lang="es-MX" sz="1524" b="1" dirty="0" smtClean="0">
                <a:latin typeface="Ink Free" panose="03080402000500000000" pitchFamily="66" charset="0"/>
              </a:rPr>
              <a:t> </a:t>
            </a:r>
            <a:r>
              <a:rPr lang="es-MX" sz="1524" b="1" dirty="0" smtClean="0">
                <a:latin typeface="Ink Free" panose="03080402000500000000" pitchFamily="66" charset="0"/>
              </a:rPr>
              <a:t>de mayo de </a:t>
            </a:r>
            <a:r>
              <a:rPr lang="es-MX" sz="1524" b="1" dirty="0">
                <a:latin typeface="Ink Free" panose="03080402000500000000" pitchFamily="66" charset="0"/>
              </a:rPr>
              <a:t>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132464" y="4409558"/>
            <a:ext cx="396393" cy="4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5" name="Elipse 14"/>
          <p:cNvSpPr/>
          <p:nvPr/>
        </p:nvSpPr>
        <p:spPr>
          <a:xfrm>
            <a:off x="4163990" y="4031974"/>
            <a:ext cx="413724" cy="4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2" name="Elipse 11"/>
          <p:cNvSpPr/>
          <p:nvPr/>
        </p:nvSpPr>
        <p:spPr>
          <a:xfrm flipV="1">
            <a:off x="2349449" y="3313924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1" name="Elipse 10"/>
          <p:cNvSpPr/>
          <p:nvPr/>
        </p:nvSpPr>
        <p:spPr>
          <a:xfrm flipV="1">
            <a:off x="2959049" y="3468399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</p:spTree>
    <p:extLst>
      <p:ext uri="{BB962C8B-B14F-4D97-AF65-F5344CB8AC3E}">
        <p14:creationId xmlns:p14="http://schemas.microsoft.com/office/powerpoint/2010/main" val="139627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9391" y="822423"/>
            <a:ext cx="5671438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</a:t>
            </a:r>
            <a:r>
              <a:rPr lang="es-ES" sz="2800" dirty="0" smtClean="0">
                <a:latin typeface="Ink Free" panose="03080402000500000000" pitchFamily="66" charset="0"/>
              </a:rPr>
              <a:t>realizo un video para explicar las actividades del día, comenzando con un video de </a:t>
            </a:r>
            <a:r>
              <a:rPr lang="es-ES" sz="2800" dirty="0" smtClean="0">
                <a:latin typeface="Ink Free" panose="03080402000500000000" pitchFamily="66" charset="0"/>
              </a:rPr>
              <a:t>hacer o buscar en casa un disfraz o algo representativo que haga parecer a los niños como superhéroes, para que ayuden en casa, así como se les explico que actividades pueden ayudar a sus padres. 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Como segunda actividad, se les explico tal cual como realizarían el cuento motor, a través de movimientos y como subir la evidencia. </a:t>
            </a:r>
            <a:endParaRPr lang="es-ES" sz="2800" dirty="0" smtClean="0">
              <a:latin typeface="Ink Free" panose="03080402000500000000" pitchFamily="66" charset="0"/>
            </a:endParaRPr>
          </a:p>
          <a:p>
            <a:endParaRPr lang="es-MX" sz="2800" b="1" dirty="0" smtClean="0">
              <a:latin typeface="Ink Free" panose="03080402000500000000" pitchFamily="66" charset="0"/>
            </a:endParaRPr>
          </a:p>
          <a:p>
            <a:r>
              <a:rPr lang="es-MX" sz="2800" b="1" dirty="0" smtClean="0">
                <a:latin typeface="Ink Free" panose="03080402000500000000" pitchFamily="66" charset="0"/>
              </a:rPr>
              <a:t>¿</a:t>
            </a:r>
            <a:r>
              <a:rPr lang="es-MX" sz="2800" b="1" dirty="0" smtClean="0">
                <a:latin typeface="Ink Free" panose="03080402000500000000" pitchFamily="66" charset="0"/>
              </a:rPr>
              <a:t>Que </a:t>
            </a:r>
            <a:r>
              <a:rPr lang="es-MX" sz="2800" b="1" dirty="0">
                <a:latin typeface="Ink Free" panose="03080402000500000000" pitchFamily="66" charset="0"/>
              </a:rPr>
              <a:t>mejoras puedo realizar?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Explicar mejor o en el lenguaje de los padres de familia.</a:t>
            </a:r>
          </a:p>
          <a:p>
            <a:endParaRPr lang="es-ES" sz="2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218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  </dc:title>
  <dc:creator>sofi gutierrez</dc:creator>
  <cp:lastModifiedBy>sofi gutierrez</cp:lastModifiedBy>
  <cp:revision>1</cp:revision>
  <dcterms:created xsi:type="dcterms:W3CDTF">2021-05-10T16:07:54Z</dcterms:created>
  <dcterms:modified xsi:type="dcterms:W3CDTF">2021-05-10T16:12:39Z</dcterms:modified>
</cp:coreProperties>
</file>