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60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B25"/>
    <a:srgbClr val="FFC6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1800" y="-1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751E0-BE96-4E9C-BB86-68152883E379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43D4-C42F-4C5A-9333-E737CFF3D4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9622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5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82" indent="0" algn="ctr">
              <a:buNone/>
              <a:defRPr sz="1500"/>
            </a:lvl2pPr>
            <a:lvl3pPr marL="685766" indent="0" algn="ctr">
              <a:buNone/>
              <a:defRPr sz="1351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4" indent="0" algn="ctr">
              <a:buNone/>
              <a:defRPr sz="1200"/>
            </a:lvl6pPr>
            <a:lvl7pPr marL="2057298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2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684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0509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486836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9" y="486836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2121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bg>
      <p:bgPr>
        <a:solidFill>
          <a:schemeClr val="lt1"/>
        </a:solidFill>
        <a:effectLst/>
      </p:bgPr>
    </p:bg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6" name="Google Shape;456;p19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457" name="Google Shape;457;p19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58" name="Google Shape;458;p19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59" name="Google Shape;459;p19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0" name="Google Shape;460;p19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1" name="Google Shape;461;p19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462" name="Google Shape;462;p19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463" name="Google Shape;463;p19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64" name="Google Shape;464;p19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465" name="Google Shape;465;p19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6" name="Google Shape;466;p19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7" name="Google Shape;467;p19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8" name="Google Shape;468;p19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9" name="Google Shape;469;p19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3483951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624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8" y="2279656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8" y="6119289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8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5421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459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486838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2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2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8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2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5" y="2241552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2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8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2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5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4559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2377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4963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5" y="1316571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2" indent="0">
              <a:buNone/>
              <a:defRPr sz="1051"/>
            </a:lvl2pPr>
            <a:lvl3pPr marL="685766" indent="0">
              <a:buNone/>
              <a:defRPr sz="900"/>
            </a:lvl3pPr>
            <a:lvl4pPr marL="1028649" indent="0">
              <a:buNone/>
              <a:defRPr sz="751"/>
            </a:lvl4pPr>
            <a:lvl5pPr marL="1371532" indent="0">
              <a:buNone/>
              <a:defRPr sz="751"/>
            </a:lvl5pPr>
            <a:lvl6pPr marL="1714414" indent="0">
              <a:buNone/>
              <a:defRPr sz="751"/>
            </a:lvl6pPr>
            <a:lvl7pPr marL="2057298" indent="0">
              <a:buNone/>
              <a:defRPr sz="751"/>
            </a:lvl7pPr>
            <a:lvl8pPr marL="2400180" indent="0">
              <a:buNone/>
              <a:defRPr sz="751"/>
            </a:lvl8pPr>
            <a:lvl9pPr marL="2743062" indent="0">
              <a:buNone/>
              <a:defRPr sz="7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779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5" y="1316571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82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4" indent="0">
              <a:buNone/>
              <a:defRPr sz="1500"/>
            </a:lvl6pPr>
            <a:lvl7pPr marL="2057298" indent="0">
              <a:buNone/>
              <a:defRPr sz="1500"/>
            </a:lvl7pPr>
            <a:lvl8pPr marL="2400180" indent="0">
              <a:buNone/>
              <a:defRPr sz="1500"/>
            </a:lvl8pPr>
            <a:lvl9pPr marL="2743062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2" indent="0">
              <a:buNone/>
              <a:defRPr sz="1051"/>
            </a:lvl2pPr>
            <a:lvl3pPr marL="685766" indent="0">
              <a:buNone/>
              <a:defRPr sz="900"/>
            </a:lvl3pPr>
            <a:lvl4pPr marL="1028649" indent="0">
              <a:buNone/>
              <a:defRPr sz="751"/>
            </a:lvl4pPr>
            <a:lvl5pPr marL="1371532" indent="0">
              <a:buNone/>
              <a:defRPr sz="751"/>
            </a:lvl5pPr>
            <a:lvl6pPr marL="1714414" indent="0">
              <a:buNone/>
              <a:defRPr sz="751"/>
            </a:lvl6pPr>
            <a:lvl7pPr marL="2057298" indent="0">
              <a:buNone/>
              <a:defRPr sz="751"/>
            </a:lvl7pPr>
            <a:lvl8pPr marL="2400180" indent="0">
              <a:buNone/>
              <a:defRPr sz="751"/>
            </a:lvl8pPr>
            <a:lvl9pPr marL="2743062" indent="0">
              <a:buNone/>
              <a:defRPr sz="7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3891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8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D16C4-499F-47E0-9C0A-8934DB0A2533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8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2402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2" indent="-171442" algn="l" defTabSz="685766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8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1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3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7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4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8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DDE7877-9BA3-476D-AB47-8189FC7850FC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0" y="0"/>
            <a:ext cx="6858000" cy="9144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3A6CAEFC-F0BD-4A06-9E11-C4550E47BB9E}"/>
              </a:ext>
            </a:extLst>
          </p:cNvPr>
          <p:cNvSpPr txBox="1"/>
          <p:nvPr/>
        </p:nvSpPr>
        <p:spPr>
          <a:xfrm>
            <a:off x="1819276" y="285750"/>
            <a:ext cx="26479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J. N. “María L. Pérez de Arreola”</a:t>
            </a:r>
          </a:p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Gabriela Guadalupe Rodríguez Díaz</a:t>
            </a:r>
          </a:p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2° 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02D6721-590D-495D-9D5B-50A7639F7938}"/>
              </a:ext>
            </a:extLst>
          </p:cNvPr>
          <p:cNvSpPr txBox="1"/>
          <p:nvPr/>
        </p:nvSpPr>
        <p:spPr>
          <a:xfrm rot="21216404">
            <a:off x="5179250" y="268411"/>
            <a:ext cx="1464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Martes 11 de mayo de 2021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6D2741B9-5705-4C73-A9C5-120DE6047E5C}"/>
              </a:ext>
            </a:extLst>
          </p:cNvPr>
          <p:cNvSpPr/>
          <p:nvPr/>
        </p:nvSpPr>
        <p:spPr>
          <a:xfrm>
            <a:off x="4410077" y="2819402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FA15BCE2-0A22-40EA-9EFA-AE4637F21135}"/>
              </a:ext>
            </a:extLst>
          </p:cNvPr>
          <p:cNvSpPr/>
          <p:nvPr/>
        </p:nvSpPr>
        <p:spPr>
          <a:xfrm>
            <a:off x="6153151" y="2822166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89AF0395-192D-4937-97C5-E795AF126D10}"/>
              </a:ext>
            </a:extLst>
          </p:cNvPr>
          <p:cNvSpPr txBox="1"/>
          <p:nvPr/>
        </p:nvSpPr>
        <p:spPr>
          <a:xfrm>
            <a:off x="670560" y="263753"/>
            <a:ext cx="868680" cy="369332"/>
          </a:xfrm>
          <a:prstGeom prst="rect">
            <a:avLst/>
          </a:prstGeom>
          <a:solidFill>
            <a:srgbClr val="FFCB25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B409D976-FB6D-4A36-B3A1-DAC400FDD678}"/>
              </a:ext>
            </a:extLst>
          </p:cNvPr>
          <p:cNvSpPr txBox="1"/>
          <p:nvPr/>
        </p:nvSpPr>
        <p:spPr>
          <a:xfrm>
            <a:off x="636509" y="179019"/>
            <a:ext cx="10034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  <a:latin typeface="Baby Fly" panose="02000600000000000000" pitchFamily="2" charset="0"/>
              </a:rPr>
              <a:t>Datos</a:t>
            </a:r>
            <a:r>
              <a:rPr lang="es-MX" sz="2400" b="1" dirty="0">
                <a:ln w="38100">
                  <a:solidFill>
                    <a:schemeClr val="bg1"/>
                  </a:solidFill>
                </a:ln>
                <a:solidFill>
                  <a:schemeClr val="bg1"/>
                </a:solidFill>
                <a:latin typeface="Baby Fly" panose="02000600000000000000" pitchFamily="2" charset="0"/>
              </a:rPr>
              <a:t> 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CD05D105-3BAE-416D-AD85-6880B98391FF}"/>
              </a:ext>
            </a:extLst>
          </p:cNvPr>
          <p:cNvSpPr txBox="1"/>
          <p:nvPr/>
        </p:nvSpPr>
        <p:spPr>
          <a:xfrm>
            <a:off x="651510" y="178334"/>
            <a:ext cx="868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Baby Fly" panose="02000600000000000000" pitchFamily="2" charset="0"/>
              </a:rPr>
              <a:t>Datos 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FF9C0361-6CFF-4BD1-929A-105E35934720}"/>
              </a:ext>
            </a:extLst>
          </p:cNvPr>
          <p:cNvSpPr/>
          <p:nvPr/>
        </p:nvSpPr>
        <p:spPr>
          <a:xfrm>
            <a:off x="4410077" y="3205509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6B3C203C-66E8-4F24-BCA0-D5C18922E3DA}"/>
              </a:ext>
            </a:extLst>
          </p:cNvPr>
          <p:cNvSpPr/>
          <p:nvPr/>
        </p:nvSpPr>
        <p:spPr>
          <a:xfrm>
            <a:off x="5514974" y="1475523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CEAA70B-4765-4A3F-B38F-AEFCAEE9E141}"/>
              </a:ext>
            </a:extLst>
          </p:cNvPr>
          <p:cNvSpPr txBox="1"/>
          <p:nvPr/>
        </p:nvSpPr>
        <p:spPr>
          <a:xfrm>
            <a:off x="419098" y="6364194"/>
            <a:ext cx="60198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La asistencia de hoy fue de 12 alumnos, estas últimas semanas ha estado bajando la cantidad de niños que se conectan. Se buscan nuevas estrategias para motivar a los alumnos a que se conecten, sin embargo no se obtienen muchas respuestas. </a:t>
            </a:r>
          </a:p>
          <a:p>
            <a:r>
              <a:rPr lang="es-MX" dirty="0"/>
              <a:t>Se aplicaron las dos actividades que se tenían planeadas para ayer, todos participaron pero de pronto pierden la atención. </a:t>
            </a:r>
          </a:p>
          <a:p>
            <a:r>
              <a:rPr lang="es-MX" dirty="0"/>
              <a:t>Considero que las actividades sí han favorecido los aprendizajes esperados, medianamente. Es necesario seguir intentando con otras dinámicas. </a:t>
            </a:r>
          </a:p>
        </p:txBody>
      </p:sp>
    </p:spTree>
    <p:extLst>
      <p:ext uri="{BB962C8B-B14F-4D97-AF65-F5344CB8AC3E}">
        <p14:creationId xmlns:p14="http://schemas.microsoft.com/office/powerpoint/2010/main" val="4208965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oogle Shape;687;p25">
            <a:extLst>
              <a:ext uri="{FF2B5EF4-FFF2-40B4-BE49-F238E27FC236}">
                <a16:creationId xmlns:a16="http://schemas.microsoft.com/office/drawing/2014/main" id="{3258E89F-66BC-4847-AC63-1C4436FE21E5}"/>
              </a:ext>
            </a:extLst>
          </p:cNvPr>
          <p:cNvGrpSpPr/>
          <p:nvPr/>
        </p:nvGrpSpPr>
        <p:grpSpPr>
          <a:xfrm>
            <a:off x="795298" y="6113700"/>
            <a:ext cx="5267401" cy="1871252"/>
            <a:chOff x="712750" y="2665650"/>
            <a:chExt cx="3712675" cy="2223900"/>
          </a:xfrm>
        </p:grpSpPr>
        <p:sp>
          <p:nvSpPr>
            <p:cNvPr id="17" name="Google Shape;688;p25">
              <a:extLst>
                <a:ext uri="{FF2B5EF4-FFF2-40B4-BE49-F238E27FC236}">
                  <a16:creationId xmlns:a16="http://schemas.microsoft.com/office/drawing/2014/main" id="{5369B17E-48EF-402C-8A2C-CB182A23AB9D}"/>
                </a:ext>
              </a:extLst>
            </p:cNvPr>
            <p:cNvSpPr/>
            <p:nvPr/>
          </p:nvSpPr>
          <p:spPr>
            <a:xfrm>
              <a:off x="712750" y="2665650"/>
              <a:ext cx="3712500" cy="2223900"/>
            </a:xfrm>
            <a:prstGeom prst="rect">
              <a:avLst/>
            </a:prstGeom>
            <a:solidFill>
              <a:srgbClr val="FC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689;p25">
              <a:extLst>
                <a:ext uri="{FF2B5EF4-FFF2-40B4-BE49-F238E27FC236}">
                  <a16:creationId xmlns:a16="http://schemas.microsoft.com/office/drawing/2014/main" id="{C94DD083-EFAA-4064-8E26-A200EA51C0D0}"/>
                </a:ext>
              </a:extLst>
            </p:cNvPr>
            <p:cNvSpPr/>
            <p:nvPr/>
          </p:nvSpPr>
          <p:spPr>
            <a:xfrm>
              <a:off x="875797" y="295002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690;p25">
              <a:extLst>
                <a:ext uri="{FF2B5EF4-FFF2-40B4-BE49-F238E27FC236}">
                  <a16:creationId xmlns:a16="http://schemas.microsoft.com/office/drawing/2014/main" id="{2B5EC4FB-1C00-4A7B-8B51-9AFCF9EFB238}"/>
                </a:ext>
              </a:extLst>
            </p:cNvPr>
            <p:cNvSpPr/>
            <p:nvPr/>
          </p:nvSpPr>
          <p:spPr>
            <a:xfrm>
              <a:off x="875797" y="332999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691;p25">
              <a:extLst>
                <a:ext uri="{FF2B5EF4-FFF2-40B4-BE49-F238E27FC236}">
                  <a16:creationId xmlns:a16="http://schemas.microsoft.com/office/drawing/2014/main" id="{C0BD4C45-3C21-40DF-8617-8B1B6B4FA47B}"/>
                </a:ext>
              </a:extLst>
            </p:cNvPr>
            <p:cNvSpPr/>
            <p:nvPr/>
          </p:nvSpPr>
          <p:spPr>
            <a:xfrm>
              <a:off x="875797" y="370996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692;p25">
              <a:extLst>
                <a:ext uri="{FF2B5EF4-FFF2-40B4-BE49-F238E27FC236}">
                  <a16:creationId xmlns:a16="http://schemas.microsoft.com/office/drawing/2014/main" id="{80D4EC87-BF07-407C-B33B-02F1B75A5842}"/>
                </a:ext>
              </a:extLst>
            </p:cNvPr>
            <p:cNvSpPr/>
            <p:nvPr/>
          </p:nvSpPr>
          <p:spPr>
            <a:xfrm>
              <a:off x="875797" y="4089936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2" name="Google Shape;693;p25">
              <a:extLst>
                <a:ext uri="{FF2B5EF4-FFF2-40B4-BE49-F238E27FC236}">
                  <a16:creationId xmlns:a16="http://schemas.microsoft.com/office/drawing/2014/main" id="{4779AA27-2F5B-4D06-BC0B-8E9910A0C9A0}"/>
                </a:ext>
              </a:extLst>
            </p:cNvPr>
            <p:cNvCxnSpPr/>
            <p:nvPr/>
          </p:nvCxnSpPr>
          <p:spPr>
            <a:xfrm>
              <a:off x="1156025" y="293387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" name="Google Shape;694;p25">
              <a:extLst>
                <a:ext uri="{FF2B5EF4-FFF2-40B4-BE49-F238E27FC236}">
                  <a16:creationId xmlns:a16="http://schemas.microsoft.com/office/drawing/2014/main" id="{5BDA1C6F-E3FF-4B03-AB55-113304BD4111}"/>
                </a:ext>
              </a:extLst>
            </p:cNvPr>
            <p:cNvCxnSpPr/>
            <p:nvPr/>
          </p:nvCxnSpPr>
          <p:spPr>
            <a:xfrm>
              <a:off x="1156025" y="321510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" name="Google Shape;695;p25">
              <a:extLst>
                <a:ext uri="{FF2B5EF4-FFF2-40B4-BE49-F238E27FC236}">
                  <a16:creationId xmlns:a16="http://schemas.microsoft.com/office/drawing/2014/main" id="{6C222926-ECD8-4E00-9467-FC85CD5A9049}"/>
                </a:ext>
              </a:extLst>
            </p:cNvPr>
            <p:cNvCxnSpPr/>
            <p:nvPr/>
          </p:nvCxnSpPr>
          <p:spPr>
            <a:xfrm>
              <a:off x="1156025" y="349632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" name="Google Shape;696;p25">
              <a:extLst>
                <a:ext uri="{FF2B5EF4-FFF2-40B4-BE49-F238E27FC236}">
                  <a16:creationId xmlns:a16="http://schemas.microsoft.com/office/drawing/2014/main" id="{48A4D0E0-99E5-4BE5-80AA-C4682E209415}"/>
                </a:ext>
              </a:extLst>
            </p:cNvPr>
            <p:cNvCxnSpPr/>
            <p:nvPr/>
          </p:nvCxnSpPr>
          <p:spPr>
            <a:xfrm>
              <a:off x="1156025" y="377755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" name="Google Shape;697;p25">
              <a:extLst>
                <a:ext uri="{FF2B5EF4-FFF2-40B4-BE49-F238E27FC236}">
                  <a16:creationId xmlns:a16="http://schemas.microsoft.com/office/drawing/2014/main" id="{F968966E-80ED-451C-97C5-B15E71D84484}"/>
                </a:ext>
              </a:extLst>
            </p:cNvPr>
            <p:cNvCxnSpPr/>
            <p:nvPr/>
          </p:nvCxnSpPr>
          <p:spPr>
            <a:xfrm>
              <a:off x="1156025" y="405877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" name="Google Shape;698;p25">
              <a:extLst>
                <a:ext uri="{FF2B5EF4-FFF2-40B4-BE49-F238E27FC236}">
                  <a16:creationId xmlns:a16="http://schemas.microsoft.com/office/drawing/2014/main" id="{DE7F02AD-699E-428A-B7F6-420F0CA974A2}"/>
                </a:ext>
              </a:extLst>
            </p:cNvPr>
            <p:cNvCxnSpPr/>
            <p:nvPr/>
          </p:nvCxnSpPr>
          <p:spPr>
            <a:xfrm>
              <a:off x="1156025" y="434000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" name="Google Shape;699;p25">
              <a:extLst>
                <a:ext uri="{FF2B5EF4-FFF2-40B4-BE49-F238E27FC236}">
                  <a16:creationId xmlns:a16="http://schemas.microsoft.com/office/drawing/2014/main" id="{3455A24F-7C16-4106-A493-E8204E784F39}"/>
                </a:ext>
              </a:extLst>
            </p:cNvPr>
            <p:cNvCxnSpPr/>
            <p:nvPr/>
          </p:nvCxnSpPr>
          <p:spPr>
            <a:xfrm>
              <a:off x="1156025" y="462122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" name="Google Shape;700;p25">
              <a:extLst>
                <a:ext uri="{FF2B5EF4-FFF2-40B4-BE49-F238E27FC236}">
                  <a16:creationId xmlns:a16="http://schemas.microsoft.com/office/drawing/2014/main" id="{F4EC7CAD-2630-4185-B233-99CC8795F03E}"/>
                </a:ext>
              </a:extLst>
            </p:cNvPr>
            <p:cNvCxnSpPr/>
            <p:nvPr/>
          </p:nvCxnSpPr>
          <p:spPr>
            <a:xfrm>
              <a:off x="1156025" y="2665650"/>
              <a:ext cx="0" cy="2212800"/>
            </a:xfrm>
            <a:prstGeom prst="straightConnector1">
              <a:avLst/>
            </a:pr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0" name="Google Shape;701;p25">
              <a:extLst>
                <a:ext uri="{FF2B5EF4-FFF2-40B4-BE49-F238E27FC236}">
                  <a16:creationId xmlns:a16="http://schemas.microsoft.com/office/drawing/2014/main" id="{4E87ED14-9E5D-447A-8E39-118763938A35}"/>
                </a:ext>
              </a:extLst>
            </p:cNvPr>
            <p:cNvSpPr/>
            <p:nvPr/>
          </p:nvSpPr>
          <p:spPr>
            <a:xfrm>
              <a:off x="875797" y="4469886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5" name="Imagen 4">
            <a:extLst>
              <a:ext uri="{FF2B5EF4-FFF2-40B4-BE49-F238E27FC236}">
                <a16:creationId xmlns:a16="http://schemas.microsoft.com/office/drawing/2014/main" id="{B74A9EC7-C67B-4588-BDC1-4348FB0DA3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98" y="5928683"/>
            <a:ext cx="5267401" cy="2523963"/>
          </a:xfrm>
          <a:prstGeom prst="rect">
            <a:avLst/>
          </a:prstGeom>
        </p:spPr>
      </p:pic>
      <p:pic>
        <p:nvPicPr>
          <p:cNvPr id="31" name="Imagen 30">
            <a:extLst>
              <a:ext uri="{FF2B5EF4-FFF2-40B4-BE49-F238E27FC236}">
                <a16:creationId xmlns:a16="http://schemas.microsoft.com/office/drawing/2014/main" id="{8C471E44-AEEA-4F19-8DFC-D954E6735B2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14" t="9078" r="25000" b="12816"/>
          <a:stretch/>
        </p:blipFill>
        <p:spPr>
          <a:xfrm>
            <a:off x="255867" y="1384823"/>
            <a:ext cx="6346266" cy="3766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1508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6828</TotalTime>
  <Words>114</Words>
  <Application>Microsoft Office PowerPoint</Application>
  <PresentationFormat>Presentación en pantalla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Baby Fly</vt:lpstr>
      <vt:lpstr>Calibri</vt:lpstr>
      <vt:lpstr>Calibri Light</vt:lpstr>
      <vt:lpstr>Comic Sans MS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gabriela rodriguez</dc:creator>
  <cp:lastModifiedBy>gabriela rodriguez</cp:lastModifiedBy>
  <cp:revision>94</cp:revision>
  <dcterms:created xsi:type="dcterms:W3CDTF">2020-10-06T01:28:29Z</dcterms:created>
  <dcterms:modified xsi:type="dcterms:W3CDTF">2021-05-12T04:52:33Z</dcterms:modified>
</cp:coreProperties>
</file>