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4839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Martes 11 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5514974" y="1475523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CEAA70B-4765-4A3F-B38F-AEFCAEE9E141}"/>
              </a:ext>
            </a:extLst>
          </p:cNvPr>
          <p:cNvSpPr txBox="1"/>
          <p:nvPr/>
        </p:nvSpPr>
        <p:spPr>
          <a:xfrm>
            <a:off x="419098" y="6364194"/>
            <a:ext cx="60198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asistencia de hoy fue de 12 alumnos, estas últimas semanas ha estado bajando la cantidad de niños que se conectan. Se buscan nuevas estrategias para motivar a los alumnos a que se conecten, sin embargo no se obtienen muchas respuestas. </a:t>
            </a:r>
          </a:p>
          <a:p>
            <a:r>
              <a:rPr lang="es-MX" dirty="0"/>
              <a:t>Se aplicaron las dos actividades que se tenían planeadas para ayer, todos participaron pero de pronto pierden la atención. </a:t>
            </a:r>
          </a:p>
          <a:p>
            <a:r>
              <a:rPr lang="es-MX" dirty="0"/>
              <a:t>Considero que las actividades sí han favorecido los aprendizajes esperados, medianamente. Es necesario seguir intentando con otras dinámicas. 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8C471E44-AEEA-4F19-8DFC-D954E6735B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4" t="9078" r="25000" b="12816"/>
          <a:stretch/>
        </p:blipFill>
        <p:spPr>
          <a:xfrm>
            <a:off x="255867" y="1384823"/>
            <a:ext cx="6346266" cy="376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6828</TotalTime>
  <Words>114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Baby Fly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94</cp:revision>
  <dcterms:created xsi:type="dcterms:W3CDTF">2020-10-06T01:28:29Z</dcterms:created>
  <dcterms:modified xsi:type="dcterms:W3CDTF">2021-05-12T04:52:33Z</dcterms:modified>
</cp:coreProperties>
</file>