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612" y="-3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11/05/2021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Forma&#10;&#10;Descripción generada automáticamente">
            <a:extLst>
              <a:ext uri="{FF2B5EF4-FFF2-40B4-BE49-F238E27FC236}">
                <a16:creationId xmlns:a16="http://schemas.microsoft.com/office/drawing/2014/main" id="{F5F45A5C-48D0-409C-BC0C-6908F9CB0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145528"/>
            <a:ext cx="6823918" cy="8852943"/>
            <a:chOff x="34082" y="144100"/>
            <a:chExt cx="6823918" cy="88529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14410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825973"/>
              <a:ext cx="4187752" cy="95410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1º”A” 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Educadora: Denisse Mancillas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63717" y="1394877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11/05/2021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5921092" y="4832693"/>
            <a:ext cx="4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0C704D-86BD-4E66-B808-9633431AB666}"/>
              </a:ext>
            </a:extLst>
          </p:cNvPr>
          <p:cNvSpPr txBox="1"/>
          <p:nvPr/>
        </p:nvSpPr>
        <p:spPr>
          <a:xfrm>
            <a:off x="5910459" y="5334292"/>
            <a:ext cx="44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9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5897153" y="5987533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16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23871" y="7026716"/>
            <a:ext cx="59061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500" dirty="0">
                <a:latin typeface="Century Gothic" panose="020B0502020202020204" pitchFamily="34" charset="0"/>
                <a:cs typeface="Arial" panose="020B0604020202020204" pitchFamily="34" charset="0"/>
              </a:rPr>
              <a:t>El día de hoy en la programación se abordo los oficios y profesiones a través de un cuento y descripciones de lo que consistían algunos de ellos. También se abordo las medidas con unidades no convencionales como: el lápiz, gomas, crayones, cucharas. Posteriormente se diseño una actividad en casa para reforzar los aprendizajes. </a:t>
            </a: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C7B5831E-3168-4D78-B240-22A41E33EEE8}"/>
              </a:ext>
            </a:extLst>
          </p:cNvPr>
          <p:cNvSpPr/>
          <p:nvPr/>
        </p:nvSpPr>
        <p:spPr>
          <a:xfrm>
            <a:off x="5534166" y="2170095"/>
            <a:ext cx="218460" cy="1996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C6BB8DFE-C12C-449D-9E6F-9CFCF884BB06}"/>
              </a:ext>
            </a:extLst>
          </p:cNvPr>
          <p:cNvSpPr/>
          <p:nvPr/>
        </p:nvSpPr>
        <p:spPr>
          <a:xfrm>
            <a:off x="4509751" y="4091052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CDCDCEEB-F4A7-46C1-8416-5F6D39C9ACB2}"/>
              </a:ext>
            </a:extLst>
          </p:cNvPr>
          <p:cNvSpPr/>
          <p:nvPr/>
        </p:nvSpPr>
        <p:spPr>
          <a:xfrm>
            <a:off x="5524878" y="2400641"/>
            <a:ext cx="218460" cy="1996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893</TotalTime>
  <Words>88</Words>
  <Application>Microsoft Office PowerPoint</Application>
  <PresentationFormat>Carta (216 x 279 mm)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78</cp:revision>
  <dcterms:created xsi:type="dcterms:W3CDTF">2020-10-05T15:20:07Z</dcterms:created>
  <dcterms:modified xsi:type="dcterms:W3CDTF">2021-05-12T03:50:34Z</dcterms:modified>
</cp:coreProperties>
</file>