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12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11/05/2021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23871" y="7026716"/>
            <a:ext cx="5906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los oficios y profesiones a través de un cuento y descripciones de lo que consistían algunos de ellos. También se abordo las medidas con unidades no convencionales como: el lápiz, gomas, crayones, cucharas. Posteriormente se diseño una actividad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4166" y="2170095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DCDCEEB-F4A7-46C1-8416-5F6D39C9ACB2}"/>
              </a:ext>
            </a:extLst>
          </p:cNvPr>
          <p:cNvSpPr/>
          <p:nvPr/>
        </p:nvSpPr>
        <p:spPr>
          <a:xfrm>
            <a:off x="5524878" y="2400641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88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78</cp:revision>
  <dcterms:created xsi:type="dcterms:W3CDTF">2020-10-05T15:20:07Z</dcterms:created>
  <dcterms:modified xsi:type="dcterms:W3CDTF">2021-05-12T03:50:34Z</dcterms:modified>
</cp:coreProperties>
</file>