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78983" y="1094008"/>
            <a:ext cx="53438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Día: </a:t>
            </a:r>
            <a:r>
              <a:rPr lang="es-MX" sz="2000" dirty="0" smtClean="0">
                <a:latin typeface="Century Gothic" panose="020B0502020202020204" pitchFamily="34" charset="0"/>
              </a:rPr>
              <a:t>Martes 11</a:t>
            </a:r>
            <a:r>
              <a:rPr lang="es-MX" sz="2000" dirty="0" smtClean="0">
                <a:latin typeface="Century Gothic" panose="020B0502020202020204" pitchFamily="34" charset="0"/>
              </a:rPr>
              <a:t> </a:t>
            </a:r>
            <a:r>
              <a:rPr lang="es-MX" sz="2000" dirty="0" smtClean="0">
                <a:latin typeface="Century Gothic" panose="020B0502020202020204" pitchFamily="34" charset="0"/>
              </a:rPr>
              <a:t>de mayo del 2021 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2000" b="1" dirty="0" smtClean="0">
                <a:latin typeface="Century Gothic" panose="020B0502020202020204" pitchFamily="34" charset="0"/>
              </a:rPr>
              <a:t>: </a:t>
            </a:r>
            <a:r>
              <a:rPr lang="es-MX" sz="2000" dirty="0" smtClean="0">
                <a:latin typeface="Century Gothic" panose="020B0502020202020204" pitchFamily="34" charset="0"/>
              </a:rPr>
              <a:t>El día de hoy como actividad se le pidió a los niños elaborar una tarjeta de felicitaciones por el día de las madres, además se tuvo el festejo virtual de todo el jardín de niños en el que se realizaron 3 dinámicas, un juego en equipos, 2 juegos individuales y por ultimo una rifa. 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A la reunión entraron muy pocas mamás porque la actividad fue de todo el jardín de niños, a pesar de eso nosotras tratamos de mantener una actitud positiva y aplicar las actividades como se tenían planeadas. </a:t>
            </a:r>
            <a:endParaRPr lang="es-MX" sz="2000" dirty="0" smtClean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20" b="5554"/>
          <a:stretch/>
        </p:blipFill>
        <p:spPr bwMode="auto">
          <a:xfrm>
            <a:off x="6902643" y="1156049"/>
            <a:ext cx="4061369" cy="224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scripción no disponible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3" t="-1016" r="1143" b="6703"/>
          <a:stretch/>
        </p:blipFill>
        <p:spPr bwMode="auto">
          <a:xfrm>
            <a:off x="6849216" y="3468174"/>
            <a:ext cx="4114796" cy="237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107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98</cp:revision>
  <dcterms:created xsi:type="dcterms:W3CDTF">2021-01-12T03:37:15Z</dcterms:created>
  <dcterms:modified xsi:type="dcterms:W3CDTF">2021-05-12T04:48:53Z</dcterms:modified>
</cp:coreProperties>
</file>