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298" y="7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11/05/2021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fi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fif"/><Relationship Id="rId5" Type="http://schemas.openxmlformats.org/officeDocument/2006/relationships/image" Target="../media/image14.jfif"/><Relationship Id="rId4" Type="http://schemas.openxmlformats.org/officeDocument/2006/relationships/image" Target="../media/image13.jf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Martes 11 de mayo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5990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20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21 alumnos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10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El día de hoy se registro la asistencia de 20 alumnos y de estos 21 mandaron sus evidencias. De los 31 niños 10 no se reportaron durante el día.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332" y="-909721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684551"/>
            <a:ext cx="5906125" cy="6740307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martes 11 de mayo se registraron a tomar asistencia a las 8:00 a.m. por la plataforma de Facebook en el programa de aprende en casa.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 en el programa se observo en el campo de exploración y comprensión del mundo natural y social los diferentes oficios y profesiones así como los beneficios que brindan en la comunidad, dieron como ejemplo un astronauta, mostrando su traje, herramientas y lo que hacían; como actividad de seguimiento solicite que realizaran un listado del oficio o profesión que más les agradara los beneficios que brindan y un sombrero de este.</a:t>
            </a:r>
          </a:p>
          <a:p>
            <a:r>
              <a:rPr lang="es-ES" dirty="0">
                <a:latin typeface="Century Gothic" panose="020B0502020202020204" pitchFamily="34" charset="0"/>
              </a:rPr>
              <a:t>Por otra parte en pensamiento matemático aprendieron a medir con longitudes como gomas de mascar, este aprendizaje lo han abordado en muchas ocasiones así que les solicite que jugaran a la gallinita ciega para lograr hacerlo más ameno, al momento de jugar contaban los pasos para atrapar al otro jugador y registraran en su cuaderno los pasos por ejemplo: 5 derecha, 3 izquierda. 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82" y="8071011"/>
            <a:ext cx="5011346" cy="1072989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7C2928A1-442C-4715-9573-EB3A07F2A9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0165" y="0"/>
            <a:ext cx="1651921" cy="3581400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6B01C27-0385-4DDE-A90C-3394ADB2F3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7364" y="4185505"/>
            <a:ext cx="1651921" cy="3581400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0997922F-6C0C-4A7F-8376-9222C527F2F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486" y="4489611"/>
            <a:ext cx="2387600" cy="3581400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DC55FB35-7D92-45EB-AAC0-ECF8B7A2888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765" y="300000"/>
            <a:ext cx="195152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898</TotalTime>
  <Words>283</Words>
  <Application>Microsoft Office PowerPoint</Application>
  <PresentationFormat>Carta (216 x 279 mm)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DENNISE ARIZPE MESQUITIC</cp:lastModifiedBy>
  <cp:revision>70</cp:revision>
  <dcterms:created xsi:type="dcterms:W3CDTF">2020-10-05T22:46:43Z</dcterms:created>
  <dcterms:modified xsi:type="dcterms:W3CDTF">2021-05-12T05:03:02Z</dcterms:modified>
</cp:coreProperties>
</file>