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5/11/2021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5/11/2021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5/11/2021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5/11/2021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5/11/2021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Lenguaje y Comunicación trabajando con las adivinanzas, un juego de lenguaje. Hubo 9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19 de abril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278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pensamiento matemático trabajando con la adición y sustracción. Hubo 6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595699"/>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03 de mayo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00657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255450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exploración y comprensión del mundo natural y social. En la clase de zoom se trabajo con el campo de Exploración y comprensión del mundo natural y social trabajando con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los tipos de animales del safari y usando un juego didáctico virtual el </a:t>
            </a:r>
            <a:r>
              <a:rPr lang="es-ES" sz="2000" dirty="0" err="1" smtClean="0">
                <a:solidFill>
                  <a:schemeClr val="dk1"/>
                </a:solidFill>
                <a:latin typeface="Berlin Sans FB" panose="020E0602020502020306" pitchFamily="34" charset="0"/>
                <a:ea typeface="MS Gothic" panose="020B0609070205080204" pitchFamily="49" charset="-128"/>
                <a:cs typeface="Overlock"/>
                <a:sym typeface="Overlock"/>
              </a:rPr>
              <a:t>memorama</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Lo que puedo hacer por el medioambiente. </a:t>
            </a:r>
          </a:p>
          <a:p>
            <a:r>
              <a:rPr lang="es-ES" sz="1400" dirty="0" smtClean="0">
                <a:latin typeface="Berlin Sans FB" panose="020E0602020502020306" pitchFamily="34" charset="0"/>
              </a:rPr>
              <a:t>Adivina figuras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04 de mayo del 2021</a:t>
            </a:r>
            <a:endParaRPr lang="en-US" dirty="0">
              <a:latin typeface="Berlin Sans FB" panose="020E0602020502020306" pitchFamily="34" charset="0"/>
            </a:endParaRPr>
          </a:p>
        </p:txBody>
      </p:sp>
      <p:sp>
        <p:nvSpPr>
          <p:cNvPr id="11" name="Google Shape;45;p1"/>
          <p:cNvSpPr/>
          <p:nvPr/>
        </p:nvSpPr>
        <p:spPr>
          <a:xfrm rot="10800000">
            <a:off x="5946394" y="1674263"/>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38234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Lenguaje y Comunicación.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Hablando sobre los juegos matemáticos y los diferentes juegos de lenguaje, como lo son los trabalenguas, las adivinanzas, etc. </a:t>
            </a:r>
            <a:endPar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La granja </a:t>
            </a:r>
          </a:p>
          <a:p>
            <a:r>
              <a:rPr lang="es-ES" sz="1400" dirty="0" smtClean="0">
                <a:latin typeface="Berlin Sans FB" panose="020E0602020502020306" pitchFamily="34" charset="0"/>
              </a:rPr>
              <a:t>Chistes y algo más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06 de mayo del 2021</a:t>
            </a:r>
            <a:endParaRPr lang="en-US" dirty="0">
              <a:latin typeface="Berlin Sans FB" panose="020E0602020502020306" pitchFamily="34" charset="0"/>
            </a:endParaRPr>
          </a:p>
        </p:txBody>
      </p:sp>
      <p:sp>
        <p:nvSpPr>
          <p:cNvPr id="11" name="Google Shape;45;p1"/>
          <p:cNvSpPr/>
          <p:nvPr/>
        </p:nvSpPr>
        <p:spPr>
          <a:xfrm rot="10800000">
            <a:off x="5428244" y="116393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295856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Lenguaje y Comunicación.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Hablando sobre los juegos matemáticos y los diferentes juegos de lenguaje, como lo son los trabalenguas, las adivinanzas, etc. </a:t>
            </a:r>
            <a:endPar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Otros oficios y profesiones </a:t>
            </a:r>
          </a:p>
          <a:p>
            <a:r>
              <a:rPr lang="es-ES" sz="1400" dirty="0" smtClean="0">
                <a:latin typeface="Berlin Sans FB" panose="020E0602020502020306" pitchFamily="34" charset="0"/>
              </a:rPr>
              <a:t>Un lugar a la medida</a:t>
            </a:r>
            <a:endParaRPr lang="es-ES" sz="1400" dirty="0" smtClean="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11</a:t>
            </a:r>
            <a:r>
              <a:rPr lang="es-ES" dirty="0" smtClean="0">
                <a:latin typeface="Berlin Sans FB" panose="020E0602020502020306" pitchFamily="34" charset="0"/>
              </a:rPr>
              <a:t> </a:t>
            </a:r>
            <a:r>
              <a:rPr lang="es-ES" dirty="0" smtClean="0">
                <a:latin typeface="Berlin Sans FB" panose="020E0602020502020306" pitchFamily="34" charset="0"/>
              </a:rPr>
              <a:t>de mayo del 2021</a:t>
            </a:r>
            <a:endParaRPr lang="en-US" dirty="0">
              <a:latin typeface="Berlin Sans FB" panose="020E0602020502020306" pitchFamily="34" charset="0"/>
            </a:endParaRPr>
          </a:p>
        </p:txBody>
      </p:sp>
      <p:sp>
        <p:nvSpPr>
          <p:cNvPr id="11" name="Google Shape;45;p1"/>
          <p:cNvSpPr/>
          <p:nvPr/>
        </p:nvSpPr>
        <p:spPr>
          <a:xfrm rot="10800000">
            <a:off x="5428244" y="116393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74102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1502</Words>
  <Application>Microsoft Office PowerPoint</Application>
  <PresentationFormat>Presentación en pantalla (4:3)</PresentationFormat>
  <Paragraphs>113</Paragraphs>
  <Slides>23</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23</vt:i4>
      </vt:variant>
    </vt:vector>
  </HeadingPairs>
  <TitlesOfParts>
    <vt:vector size="32"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12</cp:revision>
  <dcterms:modified xsi:type="dcterms:W3CDTF">2021-05-12T03:39:32Z</dcterms:modified>
</cp:coreProperties>
</file>