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0" d="100"/>
          <a:sy n="60" d="100"/>
        </p:scale>
        <p:origin x="2130" y="-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267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29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3001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77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6475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5022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982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48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096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51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200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690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230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23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398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45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A7627-CFF5-4C67-AE8B-86F613246E34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725FD037-5B3F-4A99-9C33-DEEAD838F4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389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54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778" dirty="0" smtClean="0">
                <a:latin typeface="Ink Free" panose="03080402000500000000" pitchFamily="66" charset="0"/>
              </a:rPr>
              <a:t>jueves 10 am </a:t>
            </a:r>
            <a:endParaRPr lang="es-MX" sz="177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 smtClean="0">
                <a:latin typeface="Ink Free" panose="03080402000500000000" pitchFamily="66" charset="0"/>
              </a:rPr>
              <a:t>11 </a:t>
            </a:r>
            <a:r>
              <a:rPr lang="es-MX" sz="1524" b="1" dirty="0" smtClean="0">
                <a:latin typeface="Ink Free" panose="03080402000500000000" pitchFamily="66" charset="0"/>
              </a:rPr>
              <a:t>de mayo de </a:t>
            </a:r>
            <a:r>
              <a:rPr lang="es-MX" sz="1524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5187179" y="2410534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1" name="Elipse 10"/>
          <p:cNvSpPr/>
          <p:nvPr/>
        </p:nvSpPr>
        <p:spPr>
          <a:xfrm flipV="1">
            <a:off x="5187179" y="2688229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221581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9391" y="822423"/>
            <a:ext cx="5671438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</a:t>
            </a:r>
            <a:r>
              <a:rPr lang="es-ES" sz="2800" dirty="0" smtClean="0">
                <a:latin typeface="Ink Free" panose="03080402000500000000" pitchFamily="66" charset="0"/>
              </a:rPr>
              <a:t>realizo un video para explicar las actividades del día, comenzando con un </a:t>
            </a:r>
            <a:r>
              <a:rPr lang="es-ES" sz="2800" dirty="0" smtClean="0">
                <a:latin typeface="Ink Free" panose="03080402000500000000" pitchFamily="66" charset="0"/>
              </a:rPr>
              <a:t>video en el que se muestra la investigación de que es un oficio y una profesión así como un video en el cual se explican y las herramientas que utilizan.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Como segunda actividad se mostro como se podía medir con una  tira de papel de 10 centímetros, a tres integrantes de la familia, así como comparar cual esta mas grande y mas chico.</a:t>
            </a:r>
            <a:endParaRPr lang="es-MX" sz="2800" b="1" dirty="0" smtClean="0">
              <a:latin typeface="Ink Free" panose="03080402000500000000" pitchFamily="66" charset="0"/>
            </a:endParaRPr>
          </a:p>
          <a:p>
            <a:r>
              <a:rPr lang="es-MX" sz="2800" b="1" dirty="0" smtClean="0">
                <a:latin typeface="Ink Free" panose="03080402000500000000" pitchFamily="66" charset="0"/>
              </a:rPr>
              <a:t>¿Que </a:t>
            </a:r>
            <a:r>
              <a:rPr lang="es-MX" sz="2800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Explicar mejor o en el lenguaje de los padres de familia.</a:t>
            </a:r>
          </a:p>
          <a:p>
            <a:endParaRPr lang="es-ES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19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</TotalTime>
  <Words>220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</dc:title>
  <dc:creator>sofi gutierrez</dc:creator>
  <cp:lastModifiedBy>sofi gutierrez</cp:lastModifiedBy>
  <cp:revision>2</cp:revision>
  <dcterms:created xsi:type="dcterms:W3CDTF">2021-05-12T02:50:26Z</dcterms:created>
  <dcterms:modified xsi:type="dcterms:W3CDTF">2021-05-12T03:05:12Z</dcterms:modified>
</cp:coreProperties>
</file>