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0" d="100"/>
          <a:sy n="60" d="100"/>
        </p:scale>
        <p:origin x="2130" y="-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267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29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3001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77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6475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5022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982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48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096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751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200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690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923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3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398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945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A7627-CFF5-4C67-AE8B-86F613246E34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725FD037-5B3F-4A99-9C33-DEEAD838F4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89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1509" y="8175981"/>
            <a:ext cx="4635874" cy="2774830"/>
          </a:xfrm>
        </p:spPr>
        <p:txBody>
          <a:bodyPr>
            <a:noAutofit/>
          </a:bodyPr>
          <a:lstStyle/>
          <a:p>
            <a:pPr algn="ctr"/>
            <a:r>
              <a:rPr lang="es-MX" sz="4573" dirty="0">
                <a:latin typeface="Ink Free" panose="03080402000500000000" pitchFamily="66" charset="0"/>
              </a:rPr>
              <a:t>Diario de campo de la alumna practicante</a:t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u="sng" dirty="0">
                <a:latin typeface="Ink Free" panose="03080402000500000000" pitchFamily="66" charset="0"/>
              </a:rPr>
              <a:t>2°A</a:t>
            </a:r>
            <a:r>
              <a:rPr lang="es-MX" sz="3049" dirty="0">
                <a:latin typeface="Ink Free" panose="03080402000500000000" pitchFamily="66" charset="0"/>
              </a:rPr>
              <a:t>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Nombre de la alumna practicante: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Diana Sofia Gutierrez Zapata  </a:t>
            </a:r>
            <a:endParaRPr lang="es-MX" sz="8763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1282006" y="1292634"/>
            <a:ext cx="4144132" cy="1977435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4" y="6261068"/>
            <a:ext cx="2379045" cy="42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54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405528" y="1230026"/>
            <a:ext cx="5959595" cy="9445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81989" y="598696"/>
            <a:ext cx="2302553" cy="38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2484" indent="-192484">
              <a:buFont typeface="Wingdings" panose="05000000000000000000" pitchFamily="2" charset="2"/>
              <a:buChar char="Ø"/>
            </a:pPr>
            <a:r>
              <a:rPr lang="es-MX" sz="18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1886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1863" y="1230028"/>
            <a:ext cx="2213627" cy="11518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18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218" u="sng" dirty="0">
                <a:latin typeface="Ink Free" panose="03080402000500000000" pitchFamily="66" charset="0"/>
              </a:rPr>
              <a:t>2°A</a:t>
            </a:r>
            <a:r>
              <a:rPr lang="es-MX" sz="1077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20460" y="8720688"/>
            <a:ext cx="4729730" cy="1460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</a:t>
            </a:r>
            <a:r>
              <a:rPr lang="es-MX" sz="1778" dirty="0" smtClean="0">
                <a:latin typeface="Ink Free" panose="03080402000500000000" pitchFamily="66" charset="0"/>
              </a:rPr>
              <a:t>jueves 10 am </a:t>
            </a:r>
            <a:endParaRPr lang="es-MX" sz="1778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266" y="7345491"/>
            <a:ext cx="724770" cy="176990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457321" y="1805955"/>
            <a:ext cx="1907803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24" b="1" dirty="0" smtClean="0">
                <a:latin typeface="Ink Free" panose="03080402000500000000" pitchFamily="66" charset="0"/>
              </a:rPr>
              <a:t>11 </a:t>
            </a:r>
            <a:r>
              <a:rPr lang="es-MX" sz="1524" b="1" dirty="0" smtClean="0">
                <a:latin typeface="Ink Free" panose="03080402000500000000" pitchFamily="66" charset="0"/>
              </a:rPr>
              <a:t>de mayo de </a:t>
            </a:r>
            <a:r>
              <a:rPr lang="es-MX" sz="1524" b="1" dirty="0">
                <a:latin typeface="Ink Free" panose="03080402000500000000" pitchFamily="66" charset="0"/>
              </a:rPr>
              <a:t>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4132464" y="4409558"/>
            <a:ext cx="396393" cy="406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5" name="Elipse 14"/>
          <p:cNvSpPr/>
          <p:nvPr/>
        </p:nvSpPr>
        <p:spPr>
          <a:xfrm>
            <a:off x="4163990" y="4031974"/>
            <a:ext cx="413724" cy="455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2" name="Elipse 11"/>
          <p:cNvSpPr/>
          <p:nvPr/>
        </p:nvSpPr>
        <p:spPr>
          <a:xfrm flipV="1">
            <a:off x="5187179" y="2410534"/>
            <a:ext cx="270185" cy="29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1" name="Elipse 10"/>
          <p:cNvSpPr/>
          <p:nvPr/>
        </p:nvSpPr>
        <p:spPr>
          <a:xfrm flipV="1">
            <a:off x="5187179" y="2688229"/>
            <a:ext cx="270185" cy="29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</p:spTree>
    <p:extLst>
      <p:ext uri="{BB962C8B-B14F-4D97-AF65-F5344CB8AC3E}">
        <p14:creationId xmlns:p14="http://schemas.microsoft.com/office/powerpoint/2010/main" val="221581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9391" y="822423"/>
            <a:ext cx="5671438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800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800" dirty="0">
                <a:latin typeface="Ink Free" panose="03080402000500000000" pitchFamily="66" charset="0"/>
              </a:rPr>
              <a:t>El día de hoy se </a:t>
            </a:r>
            <a:r>
              <a:rPr lang="es-ES" sz="2800" dirty="0" smtClean="0">
                <a:latin typeface="Ink Free" panose="03080402000500000000" pitchFamily="66" charset="0"/>
              </a:rPr>
              <a:t>realizo un video para explicar las actividades del día, comenzando con un </a:t>
            </a:r>
            <a:r>
              <a:rPr lang="es-ES" sz="2800" dirty="0" smtClean="0">
                <a:latin typeface="Ink Free" panose="03080402000500000000" pitchFamily="66" charset="0"/>
              </a:rPr>
              <a:t>video en el que se muestra la investigación de que es un oficio y una profesión así como un video en el cual se explican y las herramientas que utilizan.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Como segunda actividad se mostro como se podía medir con una  tira de papel de 10 centímetros, a tres integrantes de la familia, así como comparar cual esta mas grande y mas chico.</a:t>
            </a:r>
            <a:endParaRPr lang="es-MX" sz="2800" b="1" dirty="0" smtClean="0">
              <a:latin typeface="Ink Free" panose="03080402000500000000" pitchFamily="66" charset="0"/>
            </a:endParaRPr>
          </a:p>
          <a:p>
            <a:r>
              <a:rPr lang="es-MX" sz="2800" b="1" dirty="0" smtClean="0">
                <a:latin typeface="Ink Free" panose="03080402000500000000" pitchFamily="66" charset="0"/>
              </a:rPr>
              <a:t>¿Que </a:t>
            </a:r>
            <a:r>
              <a:rPr lang="es-MX" sz="2800" b="1" dirty="0">
                <a:latin typeface="Ink Free" panose="03080402000500000000" pitchFamily="66" charset="0"/>
              </a:rPr>
              <a:t>mejoras puedo realizar?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Explicar mejor o en el lenguaje de los padres de familia.</a:t>
            </a:r>
          </a:p>
          <a:p>
            <a:endParaRPr lang="es-ES" sz="28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1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</TotalTime>
  <Words>220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Jardín de niños “Eutimio Alberto Cuellar Goribar”  2°A  Nombre de la alumna practicante: Diana Sofia Gutierrez Zapata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Jardín de niños “Eutimio Alberto Cuellar Goribar”  2°A  Nombre de la alumna practicante: Diana Sofia Gutierrez Zapata</dc:title>
  <dc:creator>sofi gutierrez</dc:creator>
  <cp:lastModifiedBy>sofi gutierrez</cp:lastModifiedBy>
  <cp:revision>2</cp:revision>
  <dcterms:created xsi:type="dcterms:W3CDTF">2021-05-12T02:50:26Z</dcterms:created>
  <dcterms:modified xsi:type="dcterms:W3CDTF">2021-05-12T03:05:12Z</dcterms:modified>
</cp:coreProperties>
</file>