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7" r:id="rId2"/>
    <p:sldId id="258" r:id="rId3"/>
    <p:sldId id="259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3" d="100"/>
          <a:sy n="23" d="100"/>
        </p:scale>
        <p:origin x="292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8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73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58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14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83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8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4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7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0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25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80BF-936F-49FB-B1E5-D78117307852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725B-3528-40A4-BF74-241F2729BD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4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60" y="6078071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0" indent="-285730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7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Durante la actividad virtual se contaron varias historias por los alumnos acerca de juguetes al finalizar se les pidió que eligieran la historia que mas les había gustado. </a:t>
              </a:r>
              <a:endParaRPr lang="es-MX" dirty="0">
                <a:latin typeface="Ink Free" panose="03080402000500000000" pitchFamily="66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7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25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7" y="4925315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10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7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7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77219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12 de mayo 2021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F6F37E3-93C0-4C9B-BCBE-95EA023C7231}"/>
              </a:ext>
            </a:extLst>
          </p:cNvPr>
          <p:cNvSpPr/>
          <p:nvPr/>
        </p:nvSpPr>
        <p:spPr>
          <a:xfrm>
            <a:off x="5554679" y="1703247"/>
            <a:ext cx="225023" cy="2118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5" y="3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12 de mayo 2021 primera conexión de 9:30 a 10 grupo de segundo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3A807A-D47F-4C9B-BD25-C3913E2E2048}"/>
              </a:ext>
            </a:extLst>
          </p:cNvPr>
          <p:cNvSpPr txBox="1"/>
          <p:nvPr/>
        </p:nvSpPr>
        <p:spPr>
          <a:xfrm>
            <a:off x="889818" y="4406599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12 de mayo 2021 primera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9815B1-D279-4968-A092-AE9D6CF9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0" y="646334"/>
            <a:ext cx="6331099" cy="35595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6DB231-0EBF-478C-ADBF-D83A5F10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50" y="5052930"/>
            <a:ext cx="6331099" cy="35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92</Words>
  <Application>Microsoft Office PowerPoint</Application>
  <PresentationFormat>Carta (216 x 279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3</cp:revision>
  <dcterms:created xsi:type="dcterms:W3CDTF">2021-05-12T14:43:44Z</dcterms:created>
  <dcterms:modified xsi:type="dcterms:W3CDTF">2021-05-12T18:36:28Z</dcterms:modified>
</cp:coreProperties>
</file>