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12/05/2021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74240"/>
            <a:ext cx="5906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creación de historias, con apoyo de </a:t>
            </a:r>
            <a:r>
              <a:rPr lang="es-ES_tradnl" sz="1600" dirty="0" err="1">
                <a:latin typeface="Century Gothic" panose="020B0502020202020204" pitchFamily="34" charset="0"/>
                <a:cs typeface="Arial" panose="020B0604020202020204" pitchFamily="34" charset="0"/>
              </a:rPr>
              <a:t>mounstros</a:t>
            </a:r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, etc. También se abordo la coordinación a través de juegos con apoyo de material de casa. Posteriormente se diseño una actividad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4166" y="2170095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DCDCEEB-F4A7-46C1-8416-5F6D39C9ACB2}"/>
              </a:ext>
            </a:extLst>
          </p:cNvPr>
          <p:cNvSpPr/>
          <p:nvPr/>
        </p:nvSpPr>
        <p:spPr>
          <a:xfrm>
            <a:off x="2845846" y="3327762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</TotalTime>
  <Words>77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79</cp:revision>
  <dcterms:created xsi:type="dcterms:W3CDTF">2020-10-05T15:20:07Z</dcterms:created>
  <dcterms:modified xsi:type="dcterms:W3CDTF">2021-05-13T04:10:02Z</dcterms:modified>
</cp:coreProperties>
</file>