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2" y="937252"/>
            <a:ext cx="544838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Miércoles 12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Para la actividad de hoy les pedimos que buscaran un álbum de fotos familiar, que seleccionaran una foto y la recrearan, utilizando ropa y objetos lo mas parecido posible. De los 14 alumnos que vieron la publicación solamente 9 enviaron la evidencia de trabajo, estas ultimas semanas ha disminuido mucho la participación, ya estamos tomando cartas sobre el asunto con ayuda de la directora, porque a pesar de que las actividades son varias y se les da la flexibilidad de enviarlas durante la semana no hemos recibido respuesta.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4" b="48706"/>
          <a:stretch/>
        </p:blipFill>
        <p:spPr bwMode="auto">
          <a:xfrm>
            <a:off x="6839727" y="1139878"/>
            <a:ext cx="4187200" cy="461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106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101</cp:revision>
  <dcterms:created xsi:type="dcterms:W3CDTF">2021-01-12T03:37:15Z</dcterms:created>
  <dcterms:modified xsi:type="dcterms:W3CDTF">2021-05-13T04:15:37Z</dcterms:modified>
</cp:coreProperties>
</file>