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962" y="-978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940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456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167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615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039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259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285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395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588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240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061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AE9C-61AA-42F4-A5C9-A9F414BD67E3}" type="datetimeFigureOut">
              <a:rPr lang="es-MX" smtClean="0"/>
              <a:t>12/05/2021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63C9-8CC0-4367-A2CE-EA0B51723CE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669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22" y="687320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19504" y="5877467"/>
            <a:ext cx="5958137" cy="3803720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12/05/2021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3708783" y="2935511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503269" y="2033018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29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1507" y="4008575"/>
            <a:ext cx="389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4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4301729" y="5903018"/>
            <a:ext cx="31886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Educación física 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Juguemos a los oficios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5" y="5822636"/>
            <a:ext cx="299176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Lenguaje y comunicación </a:t>
            </a:r>
          </a:p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Imagina, imaginaba, imaginaré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4735806" y="6412495"/>
            <a:ext cx="2664050" cy="294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Actividades que nos ayudarán a darnos cuenta de las cosas que se nos facilitan y las que nos son difíciles.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Coordinación: retos que nos permiten mejorar el control y precisión de nuestros movimientos. La utilizamos en todos los momentos de nuestra vida: al escribir, manejar utensilios y herramientas, servir agua en un vaso, etc. ¿En lo juegos utilizamos la coordinación? ¿En donde mas podemos ver la coordinación?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Oficios en los que las personas ponen en juego la coordinación. Mineros al empujar sus carros, constructores, pescadores.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Coordinación y </a:t>
            </a:r>
            <a:r>
              <a:rPr lang="es-MX" sz="1050">
                <a:latin typeface="Berlin Sans FB" panose="020E0602020502020306" pitchFamily="34" charset="0"/>
              </a:rPr>
              <a:t>el control </a:t>
            </a:r>
            <a:r>
              <a:rPr lang="es-MX" sz="1050" dirty="0">
                <a:latin typeface="Berlin Sans FB" panose="020E0602020502020306" pitchFamily="34" charset="0"/>
              </a:rPr>
              <a:t>de nuestros movimientos aprendiendo como se aplica en algunos oficios.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615946" y="6318516"/>
            <a:ext cx="2882626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7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Observar el cielo: ¿Qué forma tienen las nubes?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Hacer lista con las formas que observaron de las nubes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Elige un personaje principal y asígnale un nombre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¿Qué necesitan o que buscan tus personajes?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¿En donde sucede tu historia?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¿Qué aventura o problema se encuentran en el camino?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¿Cómo lo resolverán?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¿Cómo termina la historia?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Crear un personaje e inventar historias: ¿Que personajes observas? Elige cara, cuerpo y extremidades.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¿Cómo crear personajes fantásticos? Hacer lista de nuestros mayores miedos. Pensar en los valores o fuerza que tenemos para superar esos miedos. Elegir uno de ellos.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296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11</cp:revision>
  <dcterms:created xsi:type="dcterms:W3CDTF">2021-05-12T23:59:27Z</dcterms:created>
  <dcterms:modified xsi:type="dcterms:W3CDTF">2021-05-13T03:50:44Z</dcterms:modified>
</cp:coreProperties>
</file>