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58" r:id="rId5"/>
    <p:sldId id="264" r:id="rId6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91" d="100"/>
          <a:sy n="91" d="100"/>
        </p:scale>
        <p:origin x="-1440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60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8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13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73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41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6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3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4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34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30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EF38-FDBB-47B8-B052-95D82C4A1DBC}" type="datetimeFigureOut">
              <a:rPr lang="es-MX" smtClean="0"/>
              <a:t>12/05/2021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E930-3D52-49A0-866B-B634635E96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99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50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8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75656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47437"/>
            <a:ext cx="685800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29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5" y="-228729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prstClr val="black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3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71931" y="3282090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12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mayo de 2021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7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5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1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8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50000"/>
          <a:stretch/>
        </p:blipFill>
        <p:spPr bwMode="auto">
          <a:xfrm rot="16200000">
            <a:off x="4075370" y="100688"/>
            <a:ext cx="29039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9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43875" y="251520"/>
            <a:ext cx="6570249" cy="864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 rot="21246149">
            <a:off x="5006927" y="652880"/>
            <a:ext cx="12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prstClr val="black"/>
                </a:solidFill>
                <a:latin typeface="Century Gothic" pitchFamily="34" charset="0"/>
              </a:rPr>
              <a:t>1/05/2021</a:t>
            </a:r>
            <a:endParaRPr lang="es-MX" sz="1400" b="1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4298900" y="295631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298900" y="325273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2656" y="462772"/>
            <a:ext cx="2520280" cy="634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2202497" cy="1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Estrella de 5 puntas"/>
          <p:cNvSpPr/>
          <p:nvPr/>
        </p:nvSpPr>
        <p:spPr>
          <a:xfrm>
            <a:off x="5869236" y="1835696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10 Estrella de 5 puntas"/>
          <p:cNvSpPr/>
          <p:nvPr/>
        </p:nvSpPr>
        <p:spPr>
          <a:xfrm>
            <a:off x="5343607" y="136384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5292" y="6372200"/>
            <a:ext cx="569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El día lunes 10 de mayo no hubo conexión por motivo del  festejo del día de las </a:t>
            </a:r>
            <a:r>
              <a:rPr lang="es-MX" dirty="0" err="1" smtClean="0">
                <a:solidFill>
                  <a:prstClr val="black"/>
                </a:solidFill>
              </a:rPr>
              <a:t>madres.Solo</a:t>
            </a:r>
            <a:r>
              <a:rPr lang="es-MX" dirty="0" smtClean="0">
                <a:solidFill>
                  <a:prstClr val="black"/>
                </a:solidFill>
              </a:rPr>
              <a:t> se coloco una publicación para felicitar a las mamás pero no se envió evidencia ni se pasó lista.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1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50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8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75656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47437"/>
            <a:ext cx="685800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29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5" y="-228729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prstClr val="black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3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71931" y="3282090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11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mayo de 2021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7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5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1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8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50000"/>
          <a:stretch/>
        </p:blipFill>
        <p:spPr bwMode="auto">
          <a:xfrm rot="16200000">
            <a:off x="4075370" y="100688"/>
            <a:ext cx="29039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1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43875" y="251520"/>
            <a:ext cx="6570249" cy="864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 rot="21246149">
            <a:off x="5006927" y="652880"/>
            <a:ext cx="12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prstClr val="black"/>
                </a:solidFill>
                <a:latin typeface="Century Gothic" pitchFamily="34" charset="0"/>
              </a:rPr>
              <a:t>12/05/2021</a:t>
            </a:r>
            <a:endParaRPr lang="es-MX" sz="1400" b="1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4298900" y="295631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298900" y="325273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2656" y="462772"/>
            <a:ext cx="2520280" cy="634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2202497" cy="1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strella de 5 puntas"/>
          <p:cNvSpPr/>
          <p:nvPr/>
        </p:nvSpPr>
        <p:spPr>
          <a:xfrm>
            <a:off x="5344830" y="136384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5292" y="6372200"/>
            <a:ext cx="5696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entury Gothic" pitchFamily="34" charset="0"/>
              </a:rPr>
              <a:t>El día de hoy recibí muy buena respuesta por parte de las y los alumnos, se mostraron entusiastas, activos e interesados porque la actividad y mi actitud propiciaron un buen ambiente de convivencia y se logró favorecer el aprendizaje del campo de lenguaje y comunicación:  Escribe </a:t>
            </a:r>
            <a:r>
              <a:rPr lang="es-MX" sz="1400" dirty="0">
                <a:latin typeface="Century Gothic" pitchFamily="34" charset="0"/>
              </a:rPr>
              <a:t>instructivos, cartas, recados y señalamientos utilizando recursos propios.</a:t>
            </a:r>
            <a:endParaRPr lang="es-MX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3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6762" y="78151"/>
            <a:ext cx="6172200" cy="152400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6762" y="1845569"/>
            <a:ext cx="6172200" cy="6034617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0" y="-23071"/>
            <a:ext cx="6852207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/>
          <a:stretch/>
        </p:blipFill>
        <p:spPr bwMode="auto">
          <a:xfrm>
            <a:off x="408526" y="107503"/>
            <a:ext cx="6048672" cy="29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/>
          <a:stretch/>
        </p:blipFill>
        <p:spPr bwMode="auto">
          <a:xfrm>
            <a:off x="412388" y="3013690"/>
            <a:ext cx="6044810" cy="307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2"/>
          <a:stretch/>
        </p:blipFill>
        <p:spPr bwMode="auto">
          <a:xfrm>
            <a:off x="408526" y="6084168"/>
            <a:ext cx="6048672" cy="28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970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113</Words>
  <Application>Microsoft Office PowerPoint</Application>
  <PresentationFormat>Presentación en pantalla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9</cp:revision>
  <dcterms:created xsi:type="dcterms:W3CDTF">2021-05-05T00:59:04Z</dcterms:created>
  <dcterms:modified xsi:type="dcterms:W3CDTF">2021-05-12T19:54:02Z</dcterms:modified>
</cp:coreProperties>
</file>