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131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56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11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4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27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77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56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47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5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32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978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5A898-BF9D-4345-8761-D93D00042F28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14D8-010D-4BA7-9293-81527920CB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22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Berlin Sans FB" panose="020E0602020502020306" pitchFamily="34" charset="0"/>
              </a:rPr>
              <a:t>Juguetería</a:t>
            </a:r>
          </a:p>
          <a:p>
            <a:pPr algn="ctr"/>
            <a:r>
              <a:rPr lang="es-ES" sz="2800" dirty="0">
                <a:latin typeface="Berlin Sans FB" panose="020E0602020502020306" pitchFamily="34" charset="0"/>
              </a:rPr>
              <a:t>Se realizo un video con una representación de una juguetería, al igual que los alumnos tomarían el juego de roles de distintos oficios dentro de la juguetería.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13 DE MAYO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39</Words>
  <Application>Microsoft Office PowerPoint</Application>
  <PresentationFormat>Carta (216 x 279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2021-05-12T18:46:54Z</dcterms:created>
  <dcterms:modified xsi:type="dcterms:W3CDTF">2021-05-12T18:48:38Z</dcterms:modified>
</cp:coreProperties>
</file>