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</p:sldIdLst>
  <p:sldSz cx="6858000" cy="9144000" type="letter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54" d="100"/>
          <a:sy n="54" d="100"/>
        </p:scale>
        <p:origin x="124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05A898-BF9D-4345-8761-D93D00042F28}" type="datetimeFigureOut">
              <a:rPr lang="es-MX" smtClean="0"/>
              <a:t>12/05/2021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214D8-010D-4BA7-9293-81527920CB9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313112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05A898-BF9D-4345-8761-D93D00042F28}" type="datetimeFigureOut">
              <a:rPr lang="es-MX" smtClean="0"/>
              <a:t>12/05/2021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214D8-010D-4BA7-9293-81527920CB9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575628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05A898-BF9D-4345-8761-D93D00042F28}" type="datetimeFigureOut">
              <a:rPr lang="es-MX" smtClean="0"/>
              <a:t>12/05/2021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214D8-010D-4BA7-9293-81527920CB9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771165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05A898-BF9D-4345-8761-D93D00042F28}" type="datetimeFigureOut">
              <a:rPr lang="es-MX" smtClean="0"/>
              <a:t>12/05/2021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214D8-010D-4BA7-9293-81527920CB9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72406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05A898-BF9D-4345-8761-D93D00042F28}" type="datetimeFigureOut">
              <a:rPr lang="es-MX" smtClean="0"/>
              <a:t>12/05/2021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214D8-010D-4BA7-9293-81527920CB9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842788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05A898-BF9D-4345-8761-D93D00042F28}" type="datetimeFigureOut">
              <a:rPr lang="es-MX" smtClean="0"/>
              <a:t>12/05/2021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214D8-010D-4BA7-9293-81527920CB9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977742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05A898-BF9D-4345-8761-D93D00042F28}" type="datetimeFigureOut">
              <a:rPr lang="es-MX" smtClean="0"/>
              <a:t>12/05/2021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214D8-010D-4BA7-9293-81527920CB9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965677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05A898-BF9D-4345-8761-D93D00042F28}" type="datetimeFigureOut">
              <a:rPr lang="es-MX" smtClean="0"/>
              <a:t>12/05/2021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214D8-010D-4BA7-9293-81527920CB9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614754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05A898-BF9D-4345-8761-D93D00042F28}" type="datetimeFigureOut">
              <a:rPr lang="es-MX" smtClean="0"/>
              <a:t>12/05/2021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214D8-010D-4BA7-9293-81527920CB9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25518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05A898-BF9D-4345-8761-D93D00042F28}" type="datetimeFigureOut">
              <a:rPr lang="es-MX" smtClean="0"/>
              <a:t>12/05/2021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214D8-010D-4BA7-9293-81527920CB9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553257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05A898-BF9D-4345-8761-D93D00042F28}" type="datetimeFigureOut">
              <a:rPr lang="es-MX" smtClean="0"/>
              <a:t>12/05/2021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214D8-010D-4BA7-9293-81527920CB9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097843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05A898-BF9D-4345-8761-D93D00042F28}" type="datetimeFigureOut">
              <a:rPr lang="es-MX" smtClean="0"/>
              <a:t>12/05/2021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C214D8-010D-4BA7-9293-81527920CB9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802297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MELONHEADZ | Maestra dibujo, Etiquetas preescolares, Juegos didacticos para  preescolar">
            <a:extLst>
              <a:ext uri="{FF2B5EF4-FFF2-40B4-BE49-F238E27FC236}">
                <a16:creationId xmlns:a16="http://schemas.microsoft.com/office/drawing/2014/main" id="{83E1845F-51EE-4636-A143-B98A7F64EBA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858000" cy="92695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CuadroTexto 1">
            <a:extLst>
              <a:ext uri="{FF2B5EF4-FFF2-40B4-BE49-F238E27FC236}">
                <a16:creationId xmlns:a16="http://schemas.microsoft.com/office/drawing/2014/main" id="{0D0AE8E6-0BA9-4E27-8626-466E66E83AAC}"/>
              </a:ext>
            </a:extLst>
          </p:cNvPr>
          <p:cNvSpPr txBox="1"/>
          <p:nvPr/>
        </p:nvSpPr>
        <p:spPr>
          <a:xfrm>
            <a:off x="1026458" y="6078070"/>
            <a:ext cx="4805083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4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Ink Free" panose="03080402000500000000" pitchFamily="66" charset="0"/>
              </a:rPr>
              <a:t>DIARIO</a:t>
            </a:r>
            <a:r>
              <a:rPr lang="es-MX" sz="4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s-MX" sz="4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Ink Free" panose="03080402000500000000" pitchFamily="66" charset="0"/>
              </a:rPr>
              <a:t>DE ALUMNA PRACTICANTE</a:t>
            </a:r>
          </a:p>
        </p:txBody>
      </p:sp>
    </p:spTree>
    <p:extLst>
      <p:ext uri="{BB962C8B-B14F-4D97-AF65-F5344CB8AC3E}">
        <p14:creationId xmlns:p14="http://schemas.microsoft.com/office/powerpoint/2010/main" val="26318221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melonheadz marcos - Buscar con Google | Etiquetas preescolares, Portadas,  Dibujo de escuela">
            <a:extLst>
              <a:ext uri="{FF2B5EF4-FFF2-40B4-BE49-F238E27FC236}">
                <a16:creationId xmlns:a16="http://schemas.microsoft.com/office/drawing/2014/main" id="{0D08DC5E-0563-49B7-8705-8D0BE2BA57D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222" b="2745"/>
          <a:stretch/>
        </p:blipFill>
        <p:spPr bwMode="auto">
          <a:xfrm>
            <a:off x="0" y="0"/>
            <a:ext cx="6858000" cy="914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CuadroTexto 3">
            <a:extLst>
              <a:ext uri="{FF2B5EF4-FFF2-40B4-BE49-F238E27FC236}">
                <a16:creationId xmlns:a16="http://schemas.microsoft.com/office/drawing/2014/main" id="{486326F2-9F98-4C64-B1B2-D977F252273A}"/>
              </a:ext>
            </a:extLst>
          </p:cNvPr>
          <p:cNvSpPr txBox="1"/>
          <p:nvPr/>
        </p:nvSpPr>
        <p:spPr>
          <a:xfrm>
            <a:off x="1329017" y="1395516"/>
            <a:ext cx="4199965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800" b="1" dirty="0">
                <a:latin typeface="Berlin Sans FB" panose="020E0602020502020306" pitchFamily="34" charset="0"/>
              </a:rPr>
              <a:t>Juguetería</a:t>
            </a:r>
          </a:p>
          <a:p>
            <a:pPr algn="ctr"/>
            <a:r>
              <a:rPr lang="es-ES" sz="2800" dirty="0">
                <a:latin typeface="Berlin Sans FB" panose="020E0602020502020306" pitchFamily="34" charset="0"/>
              </a:rPr>
              <a:t>Se realizo un video con una representación de una juguetería, al igual que los alumnos tomarían el juego de roles de distintos oficios dentro de la juguetería.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703C09D9-CF6D-4D8B-9F58-78AAECAA1696}"/>
              </a:ext>
            </a:extLst>
          </p:cNvPr>
          <p:cNvSpPr txBox="1"/>
          <p:nvPr/>
        </p:nvSpPr>
        <p:spPr>
          <a:xfrm>
            <a:off x="3899646" y="131203"/>
            <a:ext cx="29583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>
                <a:latin typeface="Berlin Sans FB" panose="020E0602020502020306" pitchFamily="34" charset="0"/>
              </a:rPr>
              <a:t>13 DE MAYO DEL 2021</a:t>
            </a:r>
          </a:p>
        </p:txBody>
      </p:sp>
    </p:spTree>
    <p:extLst>
      <p:ext uri="{BB962C8B-B14F-4D97-AF65-F5344CB8AC3E}">
        <p14:creationId xmlns:p14="http://schemas.microsoft.com/office/powerpoint/2010/main" val="235290792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</TotalTime>
  <Words>39</Words>
  <Application>Microsoft Office PowerPoint</Application>
  <PresentationFormat>Carta (216 x 279 mm)</PresentationFormat>
  <Paragraphs>4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8" baseType="lpstr">
      <vt:lpstr>Arial</vt:lpstr>
      <vt:lpstr>Berlin Sans FB</vt:lpstr>
      <vt:lpstr>Calibri</vt:lpstr>
      <vt:lpstr>Calibri Light</vt:lpstr>
      <vt:lpstr>Ink Free</vt:lpstr>
      <vt:lpstr>Tema de Office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DANIELA GONZALEZ ESCOBEDO</dc:creator>
  <cp:lastModifiedBy>DANIELA GONZALEZ ESCOBEDO</cp:lastModifiedBy>
  <cp:revision>1</cp:revision>
  <dcterms:created xsi:type="dcterms:W3CDTF">2021-05-12T18:46:54Z</dcterms:created>
  <dcterms:modified xsi:type="dcterms:W3CDTF">2021-05-12T18:48:38Z</dcterms:modified>
</cp:coreProperties>
</file>