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1E0-BE96-4E9C-BB86-68152883E379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43D4-C42F-4C5A-9333-E737CFF3D4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2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33775" y="3823736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5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90638" y="2172267"/>
            <a:ext cx="5476050" cy="5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051"/>
            </a:lvl1pPr>
            <a:lvl2pPr marL="685766" lvl="1" indent="-238113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028649" lvl="2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371532" lvl="3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1714414" lvl="4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057298" lvl="5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2400180" lvl="6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2743062" lvl="7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3085946" lvl="8" indent="-238113" rtl="0">
              <a:spcBef>
                <a:spcPts val="1200"/>
              </a:spcBef>
              <a:spcAft>
                <a:spcPts val="12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50131" y="1017112"/>
            <a:ext cx="4756950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1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009556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844519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3818588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3653550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4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69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3263719" y="3105601"/>
            <a:ext cx="29061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491288" y="4775913"/>
            <a:ext cx="2678625" cy="235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766" lvl="1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49" lvl="2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32" lvl="3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14" lvl="4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98" lvl="5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80" lvl="6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062" lvl="7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946" lvl="8" indent="-228589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80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92550" y="2080889"/>
            <a:ext cx="2736450" cy="5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422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12050" y="2764533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2050" y="5555468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4519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049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2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1771650" y="3285069"/>
            <a:ext cx="3314700" cy="257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284593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4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123790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123790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123790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4042277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4042283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4042277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123790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123790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123790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4042277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4042283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4042277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37598" y="180248"/>
            <a:ext cx="6610676" cy="8636533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311096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495980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4531307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2529900" y="5686091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2529947" y="3043024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49569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453126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9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697820" y="4344063"/>
            <a:ext cx="1568025" cy="145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4603781" y="4339796"/>
            <a:ext cx="1568025" cy="14629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264524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2645252" y="4344063"/>
            <a:ext cx="1568025" cy="1454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697568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460373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83" name="Google Shape;283;p1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91" name="Google Shape;291;p1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2" name="Google Shape;292;p1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5" name="Google Shape;295;p1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730157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2"/>
          </p:nvPr>
        </p:nvSpPr>
        <p:spPr>
          <a:xfrm>
            <a:off x="697574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3730157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697574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96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3924919" y="3658668"/>
            <a:ext cx="2237850" cy="2370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7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5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844088" y="934133"/>
            <a:ext cx="5060700" cy="7289067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1555763" y="6523912"/>
            <a:ext cx="3746475" cy="9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68569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2382188" y="1620224"/>
            <a:ext cx="2093625" cy="1674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5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1555763" y="3762313"/>
            <a:ext cx="3746475" cy="249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844092" y="7834165"/>
            <a:ext cx="467326" cy="895171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930508" y="247610"/>
            <a:ext cx="550327" cy="1003849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341374" y="1375521"/>
            <a:ext cx="144386" cy="512531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6447266" y="3982327"/>
            <a:ext cx="144387" cy="404828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4741211" y="8346709"/>
            <a:ext cx="216363" cy="573627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5746971" y="6976967"/>
            <a:ext cx="564046" cy="1528804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180199" y="5114177"/>
            <a:ext cx="206030" cy="1031019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426527" y="247623"/>
            <a:ext cx="6321749" cy="8569159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28516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5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8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16C4-499F-47E0-9C0A-8934DB0A2533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11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E7877-9BA3-476D-AB47-8189FC7850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CAEFC-F0BD-4A06-9E11-C4550E47BB9E}"/>
              </a:ext>
            </a:extLst>
          </p:cNvPr>
          <p:cNvSpPr txBox="1"/>
          <p:nvPr/>
        </p:nvSpPr>
        <p:spPr>
          <a:xfrm>
            <a:off x="1819276" y="285750"/>
            <a:ext cx="26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J. N. “María L. Pérez de Arreola”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Gabriela Guadalupe Rodríguez Díaz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2°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2D6721-590D-495D-9D5B-50A7639F7938}"/>
              </a:ext>
            </a:extLst>
          </p:cNvPr>
          <p:cNvSpPr txBox="1"/>
          <p:nvPr/>
        </p:nvSpPr>
        <p:spPr>
          <a:xfrm rot="21216404">
            <a:off x="5179250" y="268411"/>
            <a:ext cx="1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Jueves 13 de mayo de 2021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741B9-5705-4C73-A9C5-120DE6047E5C}"/>
              </a:ext>
            </a:extLst>
          </p:cNvPr>
          <p:cNvSpPr/>
          <p:nvPr/>
        </p:nvSpPr>
        <p:spPr>
          <a:xfrm>
            <a:off x="4410077" y="2819402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15BCE2-0A22-40EA-9EFA-AE4637F21135}"/>
              </a:ext>
            </a:extLst>
          </p:cNvPr>
          <p:cNvSpPr/>
          <p:nvPr/>
        </p:nvSpPr>
        <p:spPr>
          <a:xfrm>
            <a:off x="6153151" y="2822166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B2A923-AB78-4635-A983-2CEF71B61FE2}"/>
              </a:ext>
            </a:extLst>
          </p:cNvPr>
          <p:cNvSpPr txBox="1"/>
          <p:nvPr/>
        </p:nvSpPr>
        <p:spPr>
          <a:xfrm>
            <a:off x="311943" y="6411036"/>
            <a:ext cx="6234114" cy="20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El día de hoy la asistencia fue de 13 alumnos. </a:t>
            </a:r>
          </a:p>
          <a:p>
            <a:pPr>
              <a:lnSpc>
                <a:spcPct val="150000"/>
              </a:lnSpc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Se envió un mensaje a los padres de familia para invitarles a que conectaran a sus hijos a la clase de educación física, porque se observó que la asistencia ha bajado, específicamente los jueves. </a:t>
            </a:r>
          </a:p>
          <a:p>
            <a:pPr>
              <a:lnSpc>
                <a:spcPct val="150000"/>
              </a:lnSpc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En clase de educación física los alumnos se mostraron participativos y animados, al inicio no todos los alumnos participaban en las actividades, conforme fue pasando el tiempo iban atendiendo las indicaciones del maestro. </a:t>
            </a:r>
          </a:p>
          <a:p>
            <a:pPr>
              <a:lnSpc>
                <a:spcPct val="150000"/>
              </a:lnSpc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No intervine en la clase, el maestro estuvo a cargo.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AF0395-192D-4937-97C5-E795AF126D10}"/>
              </a:ext>
            </a:extLst>
          </p:cNvPr>
          <p:cNvSpPr txBox="1"/>
          <p:nvPr/>
        </p:nvSpPr>
        <p:spPr>
          <a:xfrm>
            <a:off x="670560" y="263753"/>
            <a:ext cx="868680" cy="369332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9D976-FB6D-4A36-B3A1-DAC400FDD678}"/>
              </a:ext>
            </a:extLst>
          </p:cNvPr>
          <p:cNvSpPr txBox="1"/>
          <p:nvPr/>
        </p:nvSpPr>
        <p:spPr>
          <a:xfrm>
            <a:off x="636509" y="179019"/>
            <a:ext cx="100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Datos</a:t>
            </a:r>
            <a:r>
              <a:rPr lang="es-MX" sz="2400" b="1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05D105-3BAE-416D-AD85-6880B98391FF}"/>
              </a:ext>
            </a:extLst>
          </p:cNvPr>
          <p:cNvSpPr txBox="1"/>
          <p:nvPr/>
        </p:nvSpPr>
        <p:spPr>
          <a:xfrm>
            <a:off x="651510" y="178334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by Fly" panose="02000600000000000000" pitchFamily="2" charset="0"/>
              </a:rPr>
              <a:t>Datos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9C0361-6CFF-4BD1-929A-105E35934720}"/>
              </a:ext>
            </a:extLst>
          </p:cNvPr>
          <p:cNvSpPr/>
          <p:nvPr/>
        </p:nvSpPr>
        <p:spPr>
          <a:xfrm>
            <a:off x="4410077" y="3205509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3217A20-7F81-4557-8E4C-57A74C7E45A0}"/>
              </a:ext>
            </a:extLst>
          </p:cNvPr>
          <p:cNvSpPr txBox="1"/>
          <p:nvPr/>
        </p:nvSpPr>
        <p:spPr>
          <a:xfrm>
            <a:off x="5977891" y="5224159"/>
            <a:ext cx="48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22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B3C203C-66E8-4F24-BCA0-D5C18922E3DA}"/>
              </a:ext>
            </a:extLst>
          </p:cNvPr>
          <p:cNvSpPr/>
          <p:nvPr/>
        </p:nvSpPr>
        <p:spPr>
          <a:xfrm>
            <a:off x="2610848" y="239887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87;p25">
            <a:extLst>
              <a:ext uri="{FF2B5EF4-FFF2-40B4-BE49-F238E27FC236}">
                <a16:creationId xmlns:a16="http://schemas.microsoft.com/office/drawing/2014/main" id="{3258E89F-66BC-4847-AC63-1C4436FE21E5}"/>
              </a:ext>
            </a:extLst>
          </p:cNvPr>
          <p:cNvGrpSpPr/>
          <p:nvPr/>
        </p:nvGrpSpPr>
        <p:grpSpPr>
          <a:xfrm>
            <a:off x="795298" y="6113700"/>
            <a:ext cx="5267401" cy="1871252"/>
            <a:chOff x="712750" y="2665650"/>
            <a:chExt cx="3712675" cy="2223900"/>
          </a:xfrm>
        </p:grpSpPr>
        <p:sp>
          <p:nvSpPr>
            <p:cNvPr id="17" name="Google Shape;688;p25">
              <a:extLst>
                <a:ext uri="{FF2B5EF4-FFF2-40B4-BE49-F238E27FC236}">
                  <a16:creationId xmlns:a16="http://schemas.microsoft.com/office/drawing/2014/main" id="{5369B17E-48EF-402C-8A2C-CB182A23AB9D}"/>
                </a:ext>
              </a:extLst>
            </p:cNvPr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25">
              <a:extLst>
                <a:ext uri="{FF2B5EF4-FFF2-40B4-BE49-F238E27FC236}">
                  <a16:creationId xmlns:a16="http://schemas.microsoft.com/office/drawing/2014/main" id="{C94DD083-EFAA-4064-8E26-A200EA51C0D0}"/>
                </a:ext>
              </a:extLst>
            </p:cNvPr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0;p25">
              <a:extLst>
                <a:ext uri="{FF2B5EF4-FFF2-40B4-BE49-F238E27FC236}">
                  <a16:creationId xmlns:a16="http://schemas.microsoft.com/office/drawing/2014/main" id="{2B5EC4FB-1C00-4A7B-8B51-9AFCF9EFB238}"/>
                </a:ext>
              </a:extLst>
            </p:cNvPr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1;p25">
              <a:extLst>
                <a:ext uri="{FF2B5EF4-FFF2-40B4-BE49-F238E27FC236}">
                  <a16:creationId xmlns:a16="http://schemas.microsoft.com/office/drawing/2014/main" id="{C0BD4C45-3C21-40DF-8617-8B1B6B4FA47B}"/>
                </a:ext>
              </a:extLst>
            </p:cNvPr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2;p25">
              <a:extLst>
                <a:ext uri="{FF2B5EF4-FFF2-40B4-BE49-F238E27FC236}">
                  <a16:creationId xmlns:a16="http://schemas.microsoft.com/office/drawing/2014/main" id="{80D4EC87-BF07-407C-B33B-02F1B75A5842}"/>
                </a:ext>
              </a:extLst>
            </p:cNvPr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693;p25">
              <a:extLst>
                <a:ext uri="{FF2B5EF4-FFF2-40B4-BE49-F238E27FC236}">
                  <a16:creationId xmlns:a16="http://schemas.microsoft.com/office/drawing/2014/main" id="{4779AA27-2F5B-4D06-BC0B-8E9910A0C9A0}"/>
                </a:ext>
              </a:extLst>
            </p:cNvPr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694;p25">
              <a:extLst>
                <a:ext uri="{FF2B5EF4-FFF2-40B4-BE49-F238E27FC236}">
                  <a16:creationId xmlns:a16="http://schemas.microsoft.com/office/drawing/2014/main" id="{5BDA1C6F-E3FF-4B03-AB55-113304BD4111}"/>
                </a:ext>
              </a:extLst>
            </p:cNvPr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695;p25">
              <a:extLst>
                <a:ext uri="{FF2B5EF4-FFF2-40B4-BE49-F238E27FC236}">
                  <a16:creationId xmlns:a16="http://schemas.microsoft.com/office/drawing/2014/main" id="{6C222926-ECD8-4E00-9467-FC85CD5A9049}"/>
                </a:ext>
              </a:extLst>
            </p:cNvPr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696;p25">
              <a:extLst>
                <a:ext uri="{FF2B5EF4-FFF2-40B4-BE49-F238E27FC236}">
                  <a16:creationId xmlns:a16="http://schemas.microsoft.com/office/drawing/2014/main" id="{48A4D0E0-99E5-4BE5-80AA-C4682E209415}"/>
                </a:ext>
              </a:extLst>
            </p:cNvPr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697;p25">
              <a:extLst>
                <a:ext uri="{FF2B5EF4-FFF2-40B4-BE49-F238E27FC236}">
                  <a16:creationId xmlns:a16="http://schemas.microsoft.com/office/drawing/2014/main" id="{F968966E-80ED-451C-97C5-B15E71D84484}"/>
                </a:ext>
              </a:extLst>
            </p:cNvPr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98;p25">
              <a:extLst>
                <a:ext uri="{FF2B5EF4-FFF2-40B4-BE49-F238E27FC236}">
                  <a16:creationId xmlns:a16="http://schemas.microsoft.com/office/drawing/2014/main" id="{DE7F02AD-699E-428A-B7F6-420F0CA974A2}"/>
                </a:ext>
              </a:extLst>
            </p:cNvPr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99;p25">
              <a:extLst>
                <a:ext uri="{FF2B5EF4-FFF2-40B4-BE49-F238E27FC236}">
                  <a16:creationId xmlns:a16="http://schemas.microsoft.com/office/drawing/2014/main" id="{3455A24F-7C16-4106-A493-E8204E784F39}"/>
                </a:ext>
              </a:extLst>
            </p:cNvPr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700;p25">
              <a:extLst>
                <a:ext uri="{FF2B5EF4-FFF2-40B4-BE49-F238E27FC236}">
                  <a16:creationId xmlns:a16="http://schemas.microsoft.com/office/drawing/2014/main" id="{F4EC7CAD-2630-4185-B233-99CC8795F03E}"/>
                </a:ext>
              </a:extLst>
            </p:cNvPr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701;p25">
              <a:extLst>
                <a:ext uri="{FF2B5EF4-FFF2-40B4-BE49-F238E27FC236}">
                  <a16:creationId xmlns:a16="http://schemas.microsoft.com/office/drawing/2014/main" id="{4E87ED14-9E5D-447A-8E39-118763938A35}"/>
                </a:ext>
              </a:extLst>
            </p:cNvPr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74A9EC7-C67B-4588-BDC1-4348FB0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" y="5928683"/>
            <a:ext cx="5267401" cy="252396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B41ABB1-EDB9-4938-BA97-19109FE5A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t="8042" r="24622" b="8741"/>
          <a:stretch/>
        </p:blipFill>
        <p:spPr>
          <a:xfrm>
            <a:off x="278014" y="611391"/>
            <a:ext cx="6301971" cy="39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7088</TotalTime>
  <Words>124</Words>
  <Application>Microsoft Office PowerPoint</Application>
  <PresentationFormat>Presentación en pantalla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Abel</vt:lpstr>
      <vt:lpstr>Arial</vt:lpstr>
      <vt:lpstr>Baby Fly</vt:lpstr>
      <vt:lpstr>Barlow</vt:lpstr>
      <vt:lpstr>Big Shoulders Text</vt:lpstr>
      <vt:lpstr>Calibri</vt:lpstr>
      <vt:lpstr>Calibri Light</vt:lpstr>
      <vt:lpstr>Century Gothic</vt:lpstr>
      <vt:lpstr>Comic Sans MS</vt:lpstr>
      <vt:lpstr>Didact Gothic</vt:lpstr>
      <vt:lpstr>Londrina Solid</vt:lpstr>
      <vt:lpstr>Tema de Office</vt:lpstr>
      <vt:lpstr>Word Work Activities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rodriguez</dc:creator>
  <cp:lastModifiedBy>gabriela rodriguez</cp:lastModifiedBy>
  <cp:revision>95</cp:revision>
  <dcterms:created xsi:type="dcterms:W3CDTF">2020-10-06T01:28:29Z</dcterms:created>
  <dcterms:modified xsi:type="dcterms:W3CDTF">2021-05-14T04:40:40Z</dcterms:modified>
</cp:coreProperties>
</file>