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13/05/2021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10459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5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6184"/>
            <a:ext cx="5906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Alumnos que se conectaron a clase: 9</a:t>
            </a:r>
          </a:p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la ubicación espacial a través de la búsqueda de objetos en ciertos espacios. También se abordo la escritura de recados a través de una historia. Posteriormente se diseño una actividad en casa para reforzar los aprendizajes.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534166" y="2170095"/>
            <a:ext cx="218460" cy="199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CDCDCEEB-F4A7-46C1-8416-5F6D39C9ACB2}"/>
              </a:ext>
            </a:extLst>
          </p:cNvPr>
          <p:cNvSpPr/>
          <p:nvPr/>
        </p:nvSpPr>
        <p:spPr>
          <a:xfrm>
            <a:off x="5534166" y="2424615"/>
            <a:ext cx="218460" cy="199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993F96A-845E-4951-BFDA-7546C45AC4C1}"/>
              </a:ext>
            </a:extLst>
          </p:cNvPr>
          <p:cNvSpPr txBox="1"/>
          <p:nvPr/>
        </p:nvSpPr>
        <p:spPr>
          <a:xfrm>
            <a:off x="495300" y="400050"/>
            <a:ext cx="586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latin typeface="Century Gothic" panose="020B0502020202020204" pitchFamily="34" charset="0"/>
              </a:rPr>
              <a:t>Intervención:</a:t>
            </a:r>
          </a:p>
          <a:p>
            <a:r>
              <a:rPr lang="es-ES" sz="2000" dirty="0">
                <a:latin typeface="Century Gothic" panose="020B0502020202020204" pitchFamily="34" charset="0"/>
              </a:rPr>
              <a:t>Las consignas fueron claras, hice uso de material de buen tamaño y atractivo para los alumnos. La evaluación de el aprendizaje fue a través de las rubricas previamente diseñadas. </a:t>
            </a:r>
            <a:endParaRPr lang="es-ES_tradnl" sz="2000" dirty="0">
              <a:latin typeface="Century Gothic" panose="020B0502020202020204" pitchFamily="34" charset="0"/>
            </a:endParaRPr>
          </a:p>
        </p:txBody>
      </p:sp>
      <p:pic>
        <p:nvPicPr>
          <p:cNvPr id="4" name="Imagen 3" descr="Captura de pantalla de un celular con texto e imágenes&#10;&#10;Descripción generada automáticamente">
            <a:extLst>
              <a:ext uri="{FF2B5EF4-FFF2-40B4-BE49-F238E27FC236}">
                <a16:creationId xmlns:a16="http://schemas.microsoft.com/office/drawing/2014/main" id="{7CDEF0B3-2F2B-4F67-B1DB-D437E29BD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42" y="2538758"/>
            <a:ext cx="4999516" cy="2929404"/>
          </a:xfrm>
          <a:prstGeom prst="rect">
            <a:avLst/>
          </a:prstGeom>
        </p:spPr>
      </p:pic>
      <p:pic>
        <p:nvPicPr>
          <p:cNvPr id="6" name="Imagen 5" descr="Captura de pantalla de un celular con texto e imágenes de una persona&#10;&#10;Descripción generada automáticamente">
            <a:extLst>
              <a:ext uri="{FF2B5EF4-FFF2-40B4-BE49-F238E27FC236}">
                <a16:creationId xmlns:a16="http://schemas.microsoft.com/office/drawing/2014/main" id="{3FF37E22-0E18-43BA-BCB6-7E25CD48D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42" y="5667878"/>
            <a:ext cx="4999516" cy="292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807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937</TotalTime>
  <Words>118</Words>
  <Application>Microsoft Office PowerPoint</Application>
  <PresentationFormat>Carta (216 x 279 mm)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82</cp:revision>
  <dcterms:created xsi:type="dcterms:W3CDTF">2020-10-05T15:20:07Z</dcterms:created>
  <dcterms:modified xsi:type="dcterms:W3CDTF">2021-05-14T03:16:50Z</dcterms:modified>
</cp:coreProperties>
</file>