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7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395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742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05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8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20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73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573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531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515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27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5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DF0F-590D-4819-830C-E0C738902F2A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8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537656" y="0"/>
            <a:ext cx="76631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0"/>
            <a:ext cx="7654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278982" y="937252"/>
            <a:ext cx="510875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Diario</a:t>
            </a:r>
          </a:p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Día: </a:t>
            </a:r>
            <a:r>
              <a:rPr lang="es-MX" sz="2000" dirty="0" smtClean="0">
                <a:latin typeface="Century Gothic" panose="020B0502020202020204" pitchFamily="34" charset="0"/>
              </a:rPr>
              <a:t>Jueves 13</a:t>
            </a:r>
            <a:r>
              <a:rPr lang="es-MX" sz="2000" dirty="0" smtClean="0">
                <a:latin typeface="Century Gothic" panose="020B0502020202020204" pitchFamily="34" charset="0"/>
              </a:rPr>
              <a:t> </a:t>
            </a:r>
            <a:r>
              <a:rPr lang="es-MX" sz="2000" dirty="0" smtClean="0">
                <a:latin typeface="Century Gothic" panose="020B0502020202020204" pitchFamily="34" charset="0"/>
              </a:rPr>
              <a:t>de mayo del 2021 </a:t>
            </a:r>
          </a:p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Estrategia</a:t>
            </a:r>
            <a:r>
              <a:rPr lang="es-MX" sz="2000" b="1" dirty="0" smtClean="0">
                <a:latin typeface="Century Gothic" panose="020B0502020202020204" pitchFamily="34" charset="0"/>
              </a:rPr>
              <a:t>: </a:t>
            </a:r>
            <a:r>
              <a:rPr lang="es-MX" sz="2000" dirty="0" smtClean="0">
                <a:latin typeface="Century Gothic" panose="020B0502020202020204" pitchFamily="34" charset="0"/>
              </a:rPr>
              <a:t>Para continuar con las actividades relacionadas al día de las madres, la actividad de hoy consistió en que el alumno le hiciera una entrevista a su mamá para conocer sus gustos, en la hoja de trabajo con ayuda de imágenes se mostraban diferentes preguntas y el alumno tenía que registrar las respuestas que le dio su mamá con texto o dibujos, después tendría que grabar un video sobre los gustos de su mamá.  De los 11 alumnos que vieron la publicación solamente 5 han publicado las evidencias. </a:t>
            </a:r>
            <a:endParaRPr lang="es-MX" sz="2000" dirty="0" smtClean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Descripción no disponible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99" b="26119"/>
          <a:stretch/>
        </p:blipFill>
        <p:spPr bwMode="auto">
          <a:xfrm>
            <a:off x="6635932" y="937252"/>
            <a:ext cx="4277086" cy="5016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560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1582</TotalTime>
  <Words>103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103</cp:revision>
  <dcterms:created xsi:type="dcterms:W3CDTF">2021-01-12T03:37:15Z</dcterms:created>
  <dcterms:modified xsi:type="dcterms:W3CDTF">2021-05-14T00:22:17Z</dcterms:modified>
</cp:coreProperties>
</file>