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06621-6E5B-47B9-B99A-BAC1134B9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A15609-F335-415C-B890-B394B25E9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FAD0FF-295D-4C87-856D-B6EF242D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F949D3-697E-43D0-8BD0-BB52669E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ABDC19-EDF2-4C11-9429-A0C978A8B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13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C7EA6-F5AB-4572-BB74-1E65DD334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0595A7-055C-4B40-88CB-397373146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8ED11C-2242-44AB-8653-84006168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E671F-0108-44A1-88D3-E041D925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E1D8BA-B566-4485-923E-48F81DB8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46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F3FCFB-7B2A-4E5C-A7D9-95580947D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929AF0-E0EA-48A5-A34F-AE55166EC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D90EDB-2972-47DE-BABC-41A78B09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2E2E00-766F-493E-A224-AA6827A9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492667-0600-4025-A981-05D4BE0B3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119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9A23B-C0BA-4172-A542-2896A9215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1BD2E7-B3E9-46D5-85F6-BD121ADC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F27C8A-5ED9-4754-B1B1-E471328A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1CECA-E32F-408E-B234-480242D5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A3F00-D8DB-4FB5-B4A2-1BD9D9AB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38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194C5-1FEA-4E09-AF77-1B7675779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91BD50-8C6D-4B06-9F29-13582F8A1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5E9DBA-0402-4C40-8E0E-38FD27D46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C7552D-F439-4AC9-897E-E374370A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1BE6F8-F588-4315-8984-B3961817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24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A7BBBE-625C-4269-87FD-30AD3F9B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7203C8-ADDD-463A-9DE1-A0FB91B4BD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EB173C-20B9-4161-96F5-4217828DF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399B7C-07E8-4BF6-A102-477DC5C0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259373-7CC2-4D23-8C4B-3390A6F11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F9FF02-93F4-4535-B00C-F1B2C269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73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F4858-5D03-4B39-9B5A-EE3C755BE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BDFEA8-BBE0-4470-B6C5-65D66C8C5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E09322-8164-4ABF-A232-75A6CB6A4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B6CE80-5CFE-412C-AC29-C3C01352F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605AED-9C8E-4529-96C2-C86AB1723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6EA88D-1E73-40F6-9223-D28D4CE7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5142F6-D43C-4341-87BE-41E1D55E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DB84487-222E-4069-8880-F3970123C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7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03DC1-358F-4931-8FBB-665B70859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7A30E6-69DB-4412-9390-17AF57BB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8CC2E4-3AEF-44E6-8E7B-78ADA9DE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EE5B5C-CF32-49A0-9ABD-D201EEC6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39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95A8AE-9C82-4CCA-A5B0-95C17608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0548CC-3078-48DA-8763-AFF731CD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B3F652-14EB-4318-B961-10A3B9E0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924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F084F-1D8E-40D6-A224-2895F43B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D442A0-9FB5-4AEE-B936-947E39F51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53BE13-7C8D-4874-8661-64B800537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A4644E-3780-4824-A87D-40F7DD45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ACE691-BCBF-412D-B85A-00E329C8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1FB00D-4424-44B5-82D5-635A3079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98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F3492-1340-4C72-B946-76BB319EB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4E6F3B-F336-4EFC-8E33-273CC3908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D9852F-7D33-4209-9FE1-EAD5BE388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687721-907B-4C08-B357-8C78B667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3B860E-47D2-4615-9B09-2B0CE756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FF1CC2-61BA-4354-8D60-BCA8914B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22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F70F2E-CE7D-414B-AEB8-3D09B37C2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F49F3C-F346-466B-9593-0B2174916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2846E-F742-4CA8-85E6-3F8897C7D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00A20-0305-4BE6-9526-63C6BE5FE489}" type="datetimeFigureOut">
              <a:rPr lang="es-MX" smtClean="0"/>
              <a:t>09/03/2021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F872C4-1232-4A31-83D1-5AE2A774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476C1B-46F2-4617-A814-8D6E0E248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40DA-A47F-4BDB-9C88-A09FA35D73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8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3065343" y="662272"/>
            <a:ext cx="6096000" cy="6063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614026" y="132109"/>
            <a:ext cx="254781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es-MX" sz="21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1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42966" y="805686"/>
            <a:ext cx="2464633" cy="300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35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054" y="4474514"/>
            <a:ext cx="806951" cy="1970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332138" y="74401"/>
            <a:ext cx="2393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B17F00-32D1-472B-8019-E34267742633}"/>
              </a:ext>
            </a:extLst>
          </p:cNvPr>
          <p:cNvSpPr/>
          <p:nvPr/>
        </p:nvSpPr>
        <p:spPr>
          <a:xfrm>
            <a:off x="4908744" y="4085862"/>
            <a:ext cx="3450223" cy="326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11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1614E1B-4958-4376-B471-51FBF6B0C4B5}"/>
              </a:ext>
            </a:extLst>
          </p:cNvPr>
          <p:cNvSpPr/>
          <p:nvPr/>
        </p:nvSpPr>
        <p:spPr>
          <a:xfrm>
            <a:off x="4908744" y="3591155"/>
            <a:ext cx="3450223" cy="401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8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696250-FBC1-42AC-8A92-27F2F67FA8F6}"/>
              </a:ext>
            </a:extLst>
          </p:cNvPr>
          <p:cNvSpPr/>
          <p:nvPr/>
        </p:nvSpPr>
        <p:spPr>
          <a:xfrm>
            <a:off x="7740115" y="917591"/>
            <a:ext cx="2109499" cy="5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/>
              <a:t>9 marzo</a:t>
            </a:r>
            <a:r>
              <a:rPr lang="es-MX"/>
              <a:t> </a:t>
            </a:r>
            <a:r>
              <a:rPr lang="es-MX" dirty="0"/>
              <a:t>2021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C1B2EA7-C3FD-4918-A0A6-24E25BC5A16C}"/>
              </a:ext>
            </a:extLst>
          </p:cNvPr>
          <p:cNvSpPr txBox="1"/>
          <p:nvPr/>
        </p:nvSpPr>
        <p:spPr>
          <a:xfrm>
            <a:off x="733970" y="249504"/>
            <a:ext cx="2093573" cy="64439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JN. EUTIMIO ALBERTO CUELLAR GORIBAR T.M.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PROLONGACION CIPRES #355 COL. NUEVA MIRASIERRA, SALTILLO COAHUILA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TEL: 1434763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solidFill>
                  <a:srgbClr val="7F7F7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CLAVE: 05EJN0182Z             ZONA ESCOLAR 107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800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°B                                                                                                                MAESTRA: DANIELA ELIZABETH LUNA RANGEL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35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5A2ED02-1427-4EE9-8699-FF52C491455A}"/>
              </a:ext>
            </a:extLst>
          </p:cNvPr>
          <p:cNvSpPr/>
          <p:nvPr/>
        </p:nvSpPr>
        <p:spPr>
          <a:xfrm>
            <a:off x="4908744" y="3283941"/>
            <a:ext cx="3450223" cy="259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12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2ED08DD-D048-43BA-8D3F-C82DD117C23A}"/>
              </a:ext>
            </a:extLst>
          </p:cNvPr>
          <p:cNvSpPr/>
          <p:nvPr/>
        </p:nvSpPr>
        <p:spPr>
          <a:xfrm flipV="1">
            <a:off x="6996593" y="2732132"/>
            <a:ext cx="229375" cy="251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7296D9D-A526-45DD-A6C4-2B9011BC3C53}"/>
              </a:ext>
            </a:extLst>
          </p:cNvPr>
          <p:cNvSpPr txBox="1"/>
          <p:nvPr/>
        </p:nvSpPr>
        <p:spPr>
          <a:xfrm>
            <a:off x="3445016" y="4929349"/>
            <a:ext cx="5049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/>
              <a:t>Hoy hablamos sobre los animales que viven en las cuevas, los niños expusieron sobre esto y mandaron audios exponiendo sobre el tema, les gustó mucho y lo hicieron bien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134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7504</TotalTime>
  <Words>104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ELIZABETH LUNA RANGEL</dc:creator>
  <cp:lastModifiedBy>danielalunarangela406@outlook.com</cp:lastModifiedBy>
  <cp:revision>52</cp:revision>
  <dcterms:created xsi:type="dcterms:W3CDTF">2020-10-07T01:13:03Z</dcterms:created>
  <dcterms:modified xsi:type="dcterms:W3CDTF">2021-03-10T03:16:14Z</dcterms:modified>
</cp:coreProperties>
</file>