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62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448" y="36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364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0482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331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7299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561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146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3799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550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290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724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790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82D0E-666D-4C9B-9AD5-925C6F5CCCCE}" type="datetimeFigureOut">
              <a:rPr lang="es-MX" smtClean="0"/>
              <a:t>13/05/2021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D235A-25B7-4919-83A4-B8FEEDC290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753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506804" y="5867942"/>
            <a:ext cx="5958137" cy="3984737"/>
          </a:xfrm>
          <a:prstGeom prst="roundRect">
            <a:avLst>
              <a:gd name="adj" fmla="val 5928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13/05/2021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463110" y="2029199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29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1508" y="4008575"/>
            <a:ext cx="389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4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1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3" name="Signo de multiplicación 22">
            <a:extLst>
              <a:ext uri="{FF2B5EF4-FFF2-40B4-BE49-F238E27FC236}">
                <a16:creationId xmlns:a16="http://schemas.microsoft.com/office/drawing/2014/main" id="{1DAADB8F-4B68-4682-AAE2-817641B12E63}"/>
              </a:ext>
            </a:extLst>
          </p:cNvPr>
          <p:cNvSpPr/>
          <p:nvPr/>
        </p:nvSpPr>
        <p:spPr>
          <a:xfrm>
            <a:off x="5425220" y="3552744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25" name="Signo de multiplicación 24">
            <a:extLst>
              <a:ext uri="{FF2B5EF4-FFF2-40B4-BE49-F238E27FC236}">
                <a16:creationId xmlns:a16="http://schemas.microsoft.com/office/drawing/2014/main" id="{C2F73701-1C6C-4C9B-908B-0DB30426F552}"/>
              </a:ext>
            </a:extLst>
          </p:cNvPr>
          <p:cNvSpPr/>
          <p:nvPr/>
        </p:nvSpPr>
        <p:spPr>
          <a:xfrm>
            <a:off x="7080001" y="3818793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3DB1E1A-2291-4E8C-BE08-60198FCCE93E}"/>
              </a:ext>
            </a:extLst>
          </p:cNvPr>
          <p:cNvSpPr/>
          <p:nvPr/>
        </p:nvSpPr>
        <p:spPr>
          <a:xfrm>
            <a:off x="6190924" y="3736832"/>
            <a:ext cx="1068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Meet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314528C-1793-4395-A3EA-A7E4AE583B1D}"/>
              </a:ext>
            </a:extLst>
          </p:cNvPr>
          <p:cNvSpPr txBox="1"/>
          <p:nvPr/>
        </p:nvSpPr>
        <p:spPr>
          <a:xfrm>
            <a:off x="1506804" y="5870242"/>
            <a:ext cx="5958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rgbClr val="0496B9"/>
                </a:solidFill>
                <a:latin typeface="Berlin Sans FB" panose="020E0602020502020306" pitchFamily="34" charset="0"/>
              </a:rPr>
              <a:t>De la intervención de la clase virtual reflexiona acerca de: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B19A5919-D5CF-4FC2-BCC7-10FD56AFF703}"/>
              </a:ext>
            </a:extLst>
          </p:cNvPr>
          <p:cNvSpPr/>
          <p:nvPr/>
        </p:nvSpPr>
        <p:spPr>
          <a:xfrm>
            <a:off x="1508289" y="6124669"/>
            <a:ext cx="5969432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>
                <a:solidFill>
                  <a:schemeClr val="accent1"/>
                </a:solidFill>
                <a:latin typeface="Berlin Sans FB" panose="020E0602020502020306" pitchFamily="34" charset="0"/>
              </a:rPr>
              <a:t>¿Cómo desarrolle la clase?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Para la fecha del día de hoy, solicité a los alumnos identificar los números y vimos las letras que conforman el mes, y alguna cosa que comenzara con esa letra.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Les comenté algunas características de los bomberos y de los oficios y profesiones. Cuestioné sobre lo que creían acerca de los bomberos en la comunidad, los beneficios que aportan y lo que harían si fueran bomberos.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Di una breve explicación de lo que hacen los bomberos y mostré imágenes del traje de los bomberos.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Entre la explicación, mencioné que ellos esperan hasta que haya alguna emergencia y en ese tiempo realizan diversas actividades, entre ellas hacen ejercicio. Por lo que durante unos minutos hicimos calentamiento y algunos ejercicios. Puse una alarma y di la indicación de que con ayuda de la imaginación se colocaran su traje de bombero, mostré un video del trayecto que hace un camión de bomberos. Les mostré imágenes de incendios, y al finalizar realizamos un ejercicio de respiración y conversamos sobre el trabajo de los bomberos y su importancia en la comunidad.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Hablé sobre los nombre de los dedos de la mano y como colocarlos en las tijeras para poder recortar e hicimos la ficha de trabajo. </a:t>
            </a:r>
            <a:endParaRPr lang="es-MX" sz="11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  <a:p>
            <a:r>
              <a:rPr lang="es-MX" sz="1100" dirty="0">
                <a:solidFill>
                  <a:schemeClr val="accent1"/>
                </a:solidFill>
                <a:latin typeface="Berlin Sans FB" panose="020E0602020502020306" pitchFamily="34" charset="0"/>
              </a:rPr>
              <a:t>¿Que mejoras puedo realizar?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Considero que en la clase de hoy me sirvió mucho la organización en cuanto a la estructura de los tres momentos y la investigación de lo que les comenté sobre los diferentes temas.</a:t>
            </a:r>
          </a:p>
          <a:p>
            <a:r>
              <a:rPr lang="es-MX" sz="1100" dirty="0">
                <a:solidFill>
                  <a:schemeClr val="accent1"/>
                </a:solidFill>
                <a:latin typeface="Berlin Sans FB" panose="020E0602020502020306" pitchFamily="34" charset="0"/>
              </a:rPr>
              <a:t>Señalar y describir cómo se realizó la evaluación del aprendizaje esperado.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Al inicio cuando hablaron sobre los bomberos y sus beneficios a la comunidad. Al momento de jugar a ser bomberos, y dar soluciones a lo que esta pasando en la imagen. 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F7BE0BBB-EF6D-49C7-AD56-6D8447E80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920038" cy="1005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00470C8-E2C6-4604-B9B5-A646053E6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10917"/>
            <a:ext cx="7920038" cy="298193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A54F49C-8932-49C8-B6DC-3E6C0399F020}"/>
              </a:ext>
            </a:extLst>
          </p:cNvPr>
          <p:cNvSpPr/>
          <p:nvPr/>
        </p:nvSpPr>
        <p:spPr>
          <a:xfrm>
            <a:off x="381112" y="295952"/>
            <a:ext cx="7225918" cy="9286197"/>
          </a:xfrm>
          <a:prstGeom prst="rect">
            <a:avLst/>
          </a:prstGeom>
          <a:noFill/>
          <a:ln w="57150">
            <a:solidFill>
              <a:srgbClr val="D1CA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C7C4964-86E6-4395-AC53-730F83C0A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433" y="1938675"/>
            <a:ext cx="3184185" cy="631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DF9E095-F1A6-4D4E-8102-4E50F0E0C150}"/>
              </a:ext>
            </a:extLst>
          </p:cNvPr>
          <p:cNvSpPr txBox="1"/>
          <p:nvPr/>
        </p:nvSpPr>
        <p:spPr>
          <a:xfrm>
            <a:off x="381112" y="8764142"/>
            <a:ext cx="4065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Amairany Guadalupe Cardona Flores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Isaac Alejandro Coronado Calderón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Keila Valdés Rodríguez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CF480E3-F3E5-47CF-ACF8-924E18E94C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528" y="1957725"/>
            <a:ext cx="3184185" cy="6316853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1872739-DBF0-4415-A6A1-7A05C845C4C7}"/>
              </a:ext>
            </a:extLst>
          </p:cNvPr>
          <p:cNvSpPr/>
          <p:nvPr/>
        </p:nvSpPr>
        <p:spPr>
          <a:xfrm>
            <a:off x="4522570" y="8775953"/>
            <a:ext cx="32409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Mateo García Espinoza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Dylan Adolfo Macias Martínez  </a:t>
            </a:r>
          </a:p>
          <a:p>
            <a:pPr algn="ctr"/>
            <a:r>
              <a:rPr lang="es-MX" sz="1600" dirty="0">
                <a:latin typeface="Berlin Sans FB" panose="020E0602020502020306" pitchFamily="34" charset="0"/>
              </a:rPr>
              <a:t>*La maestra no se conectó*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latin typeface="Berlin Sans FB" panose="020E0602020502020306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371C75C-E07D-4D92-8D9D-D076A292A1A4}"/>
              </a:ext>
            </a:extLst>
          </p:cNvPr>
          <p:cNvSpPr/>
          <p:nvPr/>
        </p:nvSpPr>
        <p:spPr>
          <a:xfrm>
            <a:off x="0" y="8468318"/>
            <a:ext cx="79200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Berlin Sans FB" panose="020E0602020502020306" pitchFamily="34" charset="0"/>
              </a:rPr>
              <a:t>Asistencia: </a:t>
            </a:r>
          </a:p>
        </p:txBody>
      </p:sp>
    </p:spTree>
    <p:extLst>
      <p:ext uri="{BB962C8B-B14F-4D97-AF65-F5344CB8AC3E}">
        <p14:creationId xmlns:p14="http://schemas.microsoft.com/office/powerpoint/2010/main" val="2765679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397</Words>
  <Application>Microsoft Office PowerPoint</Application>
  <PresentationFormat>Personalizado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14</cp:revision>
  <dcterms:created xsi:type="dcterms:W3CDTF">2021-05-13T22:14:28Z</dcterms:created>
  <dcterms:modified xsi:type="dcterms:W3CDTF">2021-05-14T00:02:00Z</dcterms:modified>
</cp:coreProperties>
</file>